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318" r:id="rId3"/>
    <p:sldId id="323" r:id="rId4"/>
    <p:sldId id="313" r:id="rId5"/>
    <p:sldId id="285" r:id="rId6"/>
    <p:sldId id="278" r:id="rId7"/>
    <p:sldId id="279" r:id="rId8"/>
    <p:sldId id="280" r:id="rId9"/>
    <p:sldId id="310" r:id="rId10"/>
    <p:sldId id="322" r:id="rId11"/>
    <p:sldId id="319" r:id="rId12"/>
    <p:sldId id="320" r:id="rId13"/>
    <p:sldId id="321" r:id="rId14"/>
    <p:sldId id="314" r:id="rId15"/>
    <p:sldId id="315" r:id="rId16"/>
    <p:sldId id="324" r:id="rId17"/>
    <p:sldId id="316" r:id="rId18"/>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AF7F"/>
    <a:srgbClr val="C85853"/>
    <a:srgbClr val="81B9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E70FB9-83AA-3542-963F-2825C7E8D684}" v="550" dt="2024-04-01T07:55:28.8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772"/>
    <p:restoredTop sz="80816"/>
  </p:normalViewPr>
  <p:slideViewPr>
    <p:cSldViewPr snapToGrid="0">
      <p:cViewPr varScale="1">
        <p:scale>
          <a:sx n="102" d="100"/>
          <a:sy n="102" d="100"/>
        </p:scale>
        <p:origin x="92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דור אטיאס" userId="4b8a6f85bc93bb7a" providerId="LiveId" clId="{50E70FB9-83AA-3542-963F-2825C7E8D684}"/>
    <pc:docChg chg="undo custSel addSld delSld modSld sldOrd modMainMaster">
      <pc:chgData name="דור אטיאס" userId="4b8a6f85bc93bb7a" providerId="LiveId" clId="{50E70FB9-83AA-3542-963F-2825C7E8D684}" dt="2024-04-01T07:55:52.585" v="1360" actId="2696"/>
      <pc:docMkLst>
        <pc:docMk/>
      </pc:docMkLst>
      <pc:sldChg chg="modSp mod">
        <pc:chgData name="דור אטיאס" userId="4b8a6f85bc93bb7a" providerId="LiveId" clId="{50E70FB9-83AA-3542-963F-2825C7E8D684}" dt="2024-03-27T11:02:33.114" v="591" actId="208"/>
        <pc:sldMkLst>
          <pc:docMk/>
          <pc:sldMk cId="83461377" sldId="256"/>
        </pc:sldMkLst>
        <pc:spChg chg="mod">
          <ac:chgData name="דור אטיאס" userId="4b8a6f85bc93bb7a" providerId="LiveId" clId="{50E70FB9-83AA-3542-963F-2825C7E8D684}" dt="2024-03-27T11:02:33.114" v="591" actId="208"/>
          <ac:spMkLst>
            <pc:docMk/>
            <pc:sldMk cId="83461377" sldId="256"/>
            <ac:spMk id="9" creationId="{85E0B74E-CFEE-79A1-2B5D-EB5E4C903DCD}"/>
          </ac:spMkLst>
        </pc:spChg>
      </pc:sldChg>
      <pc:sldChg chg="modSp modAnim">
        <pc:chgData name="דור אטיאס" userId="4b8a6f85bc93bb7a" providerId="LiveId" clId="{50E70FB9-83AA-3542-963F-2825C7E8D684}" dt="2024-03-27T11:17:54.029" v="616" actId="20577"/>
        <pc:sldMkLst>
          <pc:docMk/>
          <pc:sldMk cId="3691139548" sldId="278"/>
        </pc:sldMkLst>
        <pc:spChg chg="mod">
          <ac:chgData name="דור אטיאס" userId="4b8a6f85bc93bb7a" providerId="LiveId" clId="{50E70FB9-83AA-3542-963F-2825C7E8D684}" dt="2024-03-27T11:17:54.029" v="616" actId="20577"/>
          <ac:spMkLst>
            <pc:docMk/>
            <pc:sldMk cId="3691139548" sldId="278"/>
            <ac:spMk id="3" creationId="{2F5881D5-4681-6DEB-B7AA-7F911373C3E7}"/>
          </ac:spMkLst>
        </pc:spChg>
      </pc:sldChg>
      <pc:sldChg chg="addSp delSp modSp mod ord modAnim">
        <pc:chgData name="דור אטיאס" userId="4b8a6f85bc93bb7a" providerId="LiveId" clId="{50E70FB9-83AA-3542-963F-2825C7E8D684}" dt="2024-03-27T13:40:54.340" v="898"/>
        <pc:sldMkLst>
          <pc:docMk/>
          <pc:sldMk cId="4255138793" sldId="279"/>
        </pc:sldMkLst>
        <pc:spChg chg="mod">
          <ac:chgData name="דור אטיאס" userId="4b8a6f85bc93bb7a" providerId="LiveId" clId="{50E70FB9-83AA-3542-963F-2825C7E8D684}" dt="2024-03-26T17:40:04.954" v="435" actId="20577"/>
          <ac:spMkLst>
            <pc:docMk/>
            <pc:sldMk cId="4255138793" sldId="279"/>
            <ac:spMk id="3" creationId="{2F5881D5-4681-6DEB-B7AA-7F911373C3E7}"/>
          </ac:spMkLst>
        </pc:spChg>
        <pc:graphicFrameChg chg="add del mod">
          <ac:chgData name="דור אטיאס" userId="4b8a6f85bc93bb7a" providerId="LiveId" clId="{50E70FB9-83AA-3542-963F-2825C7E8D684}" dt="2024-03-27T13:40:53.953" v="897" actId="478"/>
          <ac:graphicFrameMkLst>
            <pc:docMk/>
            <pc:sldMk cId="4255138793" sldId="279"/>
            <ac:graphicFrameMk id="4" creationId="{56FDD710-F24B-A117-8E9C-9FA7AB65EA97}"/>
          </ac:graphicFrameMkLst>
        </pc:graphicFrameChg>
        <pc:graphicFrameChg chg="add mod">
          <ac:chgData name="דור אטיאס" userId="4b8a6f85bc93bb7a" providerId="LiveId" clId="{50E70FB9-83AA-3542-963F-2825C7E8D684}" dt="2024-03-27T13:40:54.340" v="898"/>
          <ac:graphicFrameMkLst>
            <pc:docMk/>
            <pc:sldMk cId="4255138793" sldId="279"/>
            <ac:graphicFrameMk id="5" creationId="{7EA12019-0083-5AAB-788A-FD791651CB84}"/>
          </ac:graphicFrameMkLst>
        </pc:graphicFrameChg>
      </pc:sldChg>
      <pc:sldChg chg="addSp modSp mod modNotesTx">
        <pc:chgData name="דור אטיאס" userId="4b8a6f85bc93bb7a" providerId="LiveId" clId="{50E70FB9-83AA-3542-963F-2825C7E8D684}" dt="2024-03-27T13:39:01.771" v="862" actId="1076"/>
        <pc:sldMkLst>
          <pc:docMk/>
          <pc:sldMk cId="3529274796" sldId="280"/>
        </pc:sldMkLst>
        <pc:spChg chg="mod">
          <ac:chgData name="דור אטיאס" userId="4b8a6f85bc93bb7a" providerId="LiveId" clId="{50E70FB9-83AA-3542-963F-2825C7E8D684}" dt="2024-03-26T17:17:47.214" v="117"/>
          <ac:spMkLst>
            <pc:docMk/>
            <pc:sldMk cId="3529274796" sldId="280"/>
            <ac:spMk id="4" creationId="{63EE226F-3ADC-B91B-F931-BACD0AC3018B}"/>
          </ac:spMkLst>
        </pc:spChg>
        <pc:graphicFrameChg chg="add mod">
          <ac:chgData name="דור אטיאס" userId="4b8a6f85bc93bb7a" providerId="LiveId" clId="{50E70FB9-83AA-3542-963F-2825C7E8D684}" dt="2024-03-27T13:39:01.771" v="862" actId="1076"/>
          <ac:graphicFrameMkLst>
            <pc:docMk/>
            <pc:sldMk cId="3529274796" sldId="280"/>
            <ac:graphicFrameMk id="2" creationId="{2A475540-2DBD-D605-092D-4A4852BFC71E}"/>
          </ac:graphicFrameMkLst>
        </pc:graphicFrameChg>
      </pc:sldChg>
      <pc:sldChg chg="addSp delSp modSp mod setBg delDesignElem chgLayout modNotesTx">
        <pc:chgData name="דור אטיאס" userId="4b8a6f85bc93bb7a" providerId="LiveId" clId="{50E70FB9-83AA-3542-963F-2825C7E8D684}" dt="2024-03-28T16:25:45.680" v="1348" actId="404"/>
        <pc:sldMkLst>
          <pc:docMk/>
          <pc:sldMk cId="45375792" sldId="281"/>
        </pc:sldMkLst>
        <pc:spChg chg="mod ord">
          <ac:chgData name="דור אטיאס" userId="4b8a6f85bc93bb7a" providerId="LiveId" clId="{50E70FB9-83AA-3542-963F-2825C7E8D684}" dt="2024-03-26T17:46:20.520" v="553" actId="6264"/>
          <ac:spMkLst>
            <pc:docMk/>
            <pc:sldMk cId="45375792" sldId="281"/>
            <ac:spMk id="2" creationId="{455B1B20-6840-4485-909B-600F19D53A4A}"/>
          </ac:spMkLst>
        </pc:spChg>
        <pc:spChg chg="del mod">
          <ac:chgData name="דור אטיאס" userId="4b8a6f85bc93bb7a" providerId="LiveId" clId="{50E70FB9-83AA-3542-963F-2825C7E8D684}" dt="2024-03-26T17:45:36.543" v="547" actId="26606"/>
          <ac:spMkLst>
            <pc:docMk/>
            <pc:sldMk cId="45375792" sldId="281"/>
            <ac:spMk id="3" creationId="{3A4E212A-3CCC-E71C-D470-074C8B75587E}"/>
          </ac:spMkLst>
        </pc:spChg>
        <pc:spChg chg="add del mod">
          <ac:chgData name="דור אטיאס" userId="4b8a6f85bc93bb7a" providerId="LiveId" clId="{50E70FB9-83AA-3542-963F-2825C7E8D684}" dt="2024-03-26T17:46:19.391" v="552" actId="6264"/>
          <ac:spMkLst>
            <pc:docMk/>
            <pc:sldMk cId="45375792" sldId="281"/>
            <ac:spMk id="4" creationId="{8AF4CC9A-32B1-151C-FE6A-1095B17EA39B}"/>
          </ac:spMkLst>
        </pc:spChg>
        <pc:spChg chg="add del mod">
          <ac:chgData name="דור אטיאס" userId="4b8a6f85bc93bb7a" providerId="LiveId" clId="{50E70FB9-83AA-3542-963F-2825C7E8D684}" dt="2024-03-26T17:46:19.391" v="552" actId="6264"/>
          <ac:spMkLst>
            <pc:docMk/>
            <pc:sldMk cId="45375792" sldId="281"/>
            <ac:spMk id="6" creationId="{3A80B3D9-0B49-4F8F-7BF2-764E33272ED0}"/>
          </ac:spMkLst>
        </pc:spChg>
        <pc:spChg chg="add del mod">
          <ac:chgData name="דור אטיאס" userId="4b8a6f85bc93bb7a" providerId="LiveId" clId="{50E70FB9-83AA-3542-963F-2825C7E8D684}" dt="2024-03-26T17:46:20.520" v="553" actId="6264"/>
          <ac:spMkLst>
            <pc:docMk/>
            <pc:sldMk cId="45375792" sldId="281"/>
            <ac:spMk id="7" creationId="{933CE78F-6AE8-5D3F-3C48-4861B6E0F7C8}"/>
          </ac:spMkLst>
        </pc:spChg>
        <pc:spChg chg="add del mod">
          <ac:chgData name="דור אטיאס" userId="4b8a6f85bc93bb7a" providerId="LiveId" clId="{50E70FB9-83AA-3542-963F-2825C7E8D684}" dt="2024-03-26T17:46:20.520" v="553" actId="6264"/>
          <ac:spMkLst>
            <pc:docMk/>
            <pc:sldMk cId="45375792" sldId="281"/>
            <ac:spMk id="8" creationId="{BB647EBD-12EE-6E44-8B6A-1B6B77814490}"/>
          </ac:spMkLst>
        </pc:spChg>
        <pc:spChg chg="add del">
          <ac:chgData name="דור אטיאס" userId="4b8a6f85bc93bb7a" providerId="LiveId" clId="{50E70FB9-83AA-3542-963F-2825C7E8D684}" dt="2024-03-26T17:46:08.989" v="549" actId="26606"/>
          <ac:spMkLst>
            <pc:docMk/>
            <pc:sldMk cId="45375792" sldId="281"/>
            <ac:spMk id="10" creationId="{BACC6370-2D7E-4714-9D71-7542949D7D5D}"/>
          </ac:spMkLst>
        </pc:spChg>
        <pc:spChg chg="add del">
          <ac:chgData name="דור אטיאס" userId="4b8a6f85bc93bb7a" providerId="LiveId" clId="{50E70FB9-83AA-3542-963F-2825C7E8D684}" dt="2024-03-26T17:46:08.989" v="549" actId="26606"/>
          <ac:spMkLst>
            <pc:docMk/>
            <pc:sldMk cId="45375792" sldId="281"/>
            <ac:spMk id="12" creationId="{F68B3F68-107C-434F-AA38-110D5EA91B85}"/>
          </ac:spMkLst>
        </pc:spChg>
        <pc:spChg chg="add del">
          <ac:chgData name="דור אטיאס" userId="4b8a6f85bc93bb7a" providerId="LiveId" clId="{50E70FB9-83AA-3542-963F-2825C7E8D684}" dt="2024-03-26T17:46:08.989" v="549" actId="26606"/>
          <ac:spMkLst>
            <pc:docMk/>
            <pc:sldMk cId="45375792" sldId="281"/>
            <ac:spMk id="14" creationId="{AAD0DBB9-1A4B-4391-81D4-CB19F9AB918A}"/>
          </ac:spMkLst>
        </pc:spChg>
        <pc:spChg chg="add del">
          <ac:chgData name="דור אטיאס" userId="4b8a6f85bc93bb7a" providerId="LiveId" clId="{50E70FB9-83AA-3542-963F-2825C7E8D684}" dt="2024-03-26T17:46:08.989" v="549" actId="26606"/>
          <ac:spMkLst>
            <pc:docMk/>
            <pc:sldMk cId="45375792" sldId="281"/>
            <ac:spMk id="16" creationId="{063BBA22-50EA-4C4D-BE05-F1CE4E63AA56}"/>
          </ac:spMkLst>
        </pc:spChg>
        <pc:spChg chg="add del">
          <ac:chgData name="דור אטיאס" userId="4b8a6f85bc93bb7a" providerId="LiveId" clId="{50E70FB9-83AA-3542-963F-2825C7E8D684}" dt="2024-03-26T17:46:13.621" v="551" actId="700"/>
          <ac:spMkLst>
            <pc:docMk/>
            <pc:sldMk cId="45375792" sldId="281"/>
            <ac:spMk id="26" creationId="{1D63C574-BFD2-41A1-A567-B0C3CC7FDD4F}"/>
          </ac:spMkLst>
        </pc:spChg>
        <pc:spChg chg="add del">
          <ac:chgData name="דור אטיאס" userId="4b8a6f85bc93bb7a" providerId="LiveId" clId="{50E70FB9-83AA-3542-963F-2825C7E8D684}" dt="2024-03-26T17:46:13.621" v="551" actId="700"/>
          <ac:spMkLst>
            <pc:docMk/>
            <pc:sldMk cId="45375792" sldId="281"/>
            <ac:spMk id="27" creationId="{E2A46BAB-8C31-42B2-90E8-B26DD3E81D37}"/>
          </ac:spMkLst>
        </pc:spChg>
        <pc:grpChg chg="add del">
          <ac:chgData name="דור אטיאס" userId="4b8a6f85bc93bb7a" providerId="LiveId" clId="{50E70FB9-83AA-3542-963F-2825C7E8D684}" dt="2024-03-26T17:46:13.621" v="551" actId="700"/>
          <ac:grpSpMkLst>
            <pc:docMk/>
            <pc:sldMk cId="45375792" sldId="281"/>
            <ac:grpSpMk id="18" creationId="{43F5E015-E085-4624-B431-B42414448684}"/>
          </ac:grpSpMkLst>
        </pc:grpChg>
        <pc:grpChg chg="add del">
          <ac:chgData name="דור אטיאס" userId="4b8a6f85bc93bb7a" providerId="LiveId" clId="{50E70FB9-83AA-3542-963F-2825C7E8D684}" dt="2024-03-26T17:46:13.621" v="551" actId="700"/>
          <ac:grpSpMkLst>
            <pc:docMk/>
            <pc:sldMk cId="45375792" sldId="281"/>
            <ac:grpSpMk id="28" creationId="{B3F7A3C7-0737-4E57-B30E-8EEFE638B401}"/>
          </ac:grpSpMkLst>
        </pc:grpChg>
        <pc:graphicFrameChg chg="add del mod">
          <ac:chgData name="דור אטיאס" userId="4b8a6f85bc93bb7a" providerId="LiveId" clId="{50E70FB9-83AA-3542-963F-2825C7E8D684}" dt="2024-03-27T13:41:29.516" v="911" actId="478"/>
          <ac:graphicFrameMkLst>
            <pc:docMk/>
            <pc:sldMk cId="45375792" sldId="281"/>
            <ac:graphicFrameMk id="3" creationId="{B17E5999-8E61-2471-551A-99B473D0EF21}"/>
          </ac:graphicFrameMkLst>
        </pc:graphicFrameChg>
        <pc:graphicFrameChg chg="add mod">
          <ac:chgData name="דור אטיאס" userId="4b8a6f85bc93bb7a" providerId="LiveId" clId="{50E70FB9-83AA-3542-963F-2825C7E8D684}" dt="2024-03-27T13:41:30.205" v="912"/>
          <ac:graphicFrameMkLst>
            <pc:docMk/>
            <pc:sldMk cId="45375792" sldId="281"/>
            <ac:graphicFrameMk id="4" creationId="{CF386976-7797-5013-17FB-EF389858636A}"/>
          </ac:graphicFrameMkLst>
        </pc:graphicFrameChg>
        <pc:graphicFrameChg chg="add mod ord modGraphic">
          <ac:chgData name="דור אטיאס" userId="4b8a6f85bc93bb7a" providerId="LiveId" clId="{50E70FB9-83AA-3542-963F-2825C7E8D684}" dt="2024-03-28T16:25:45.680" v="1348" actId="404"/>
          <ac:graphicFrameMkLst>
            <pc:docMk/>
            <pc:sldMk cId="45375792" sldId="281"/>
            <ac:graphicFrameMk id="5" creationId="{177EB9D9-C03E-7775-8871-EE81C87C7CF7}"/>
          </ac:graphicFrameMkLst>
        </pc:graphicFrameChg>
      </pc:sldChg>
      <pc:sldChg chg="addSp delSp modSp mod">
        <pc:chgData name="דור אטיאס" userId="4b8a6f85bc93bb7a" providerId="LiveId" clId="{50E70FB9-83AA-3542-963F-2825C7E8D684}" dt="2024-03-27T11:22:35.509" v="640" actId="20577"/>
        <pc:sldMkLst>
          <pc:docMk/>
          <pc:sldMk cId="3727730131" sldId="283"/>
        </pc:sldMkLst>
        <pc:spChg chg="del">
          <ac:chgData name="דור אטיאס" userId="4b8a6f85bc93bb7a" providerId="LiveId" clId="{50E70FB9-83AA-3542-963F-2825C7E8D684}" dt="2024-03-26T17:15:23.404" v="80" actId="26606"/>
          <ac:spMkLst>
            <pc:docMk/>
            <pc:sldMk cId="3727730131" sldId="283"/>
            <ac:spMk id="15" creationId="{B6110234-3D72-6272-DA39-4C5718F80568}"/>
          </ac:spMkLst>
        </pc:spChg>
        <pc:graphicFrameChg chg="add mod">
          <ac:chgData name="דור אטיאס" userId="4b8a6f85bc93bb7a" providerId="LiveId" clId="{50E70FB9-83AA-3542-963F-2825C7E8D684}" dt="2024-03-27T11:22:35.509" v="640" actId="20577"/>
          <ac:graphicFrameMkLst>
            <pc:docMk/>
            <pc:sldMk cId="3727730131" sldId="283"/>
            <ac:graphicFrameMk id="17" creationId="{5AD7081E-BA9E-E006-4CFA-71E9D1CC386E}"/>
          </ac:graphicFrameMkLst>
        </pc:graphicFrameChg>
      </pc:sldChg>
      <pc:sldChg chg="addSp delSp modSp mod">
        <pc:chgData name="דור אטיאס" userId="4b8a6f85bc93bb7a" providerId="LiveId" clId="{50E70FB9-83AA-3542-963F-2825C7E8D684}" dt="2024-03-27T13:43:00.647" v="953"/>
        <pc:sldMkLst>
          <pc:docMk/>
          <pc:sldMk cId="2259664840" sldId="284"/>
        </pc:sldMkLst>
        <pc:spChg chg="del mod">
          <ac:chgData name="דור אטיאס" userId="4b8a6f85bc93bb7a" providerId="LiveId" clId="{50E70FB9-83AA-3542-963F-2825C7E8D684}" dt="2024-03-27T12:24:55.086" v="670"/>
          <ac:spMkLst>
            <pc:docMk/>
            <pc:sldMk cId="2259664840" sldId="284"/>
            <ac:spMk id="3" creationId="{259B8557-C338-47B5-DF4F-C7CB7A0FF83F}"/>
          </ac:spMkLst>
        </pc:spChg>
        <pc:graphicFrameChg chg="add del mod">
          <ac:chgData name="דור אטיאס" userId="4b8a6f85bc93bb7a" providerId="LiveId" clId="{50E70FB9-83AA-3542-963F-2825C7E8D684}" dt="2024-03-27T13:43:00.229" v="952" actId="478"/>
          <ac:graphicFrameMkLst>
            <pc:docMk/>
            <pc:sldMk cId="2259664840" sldId="284"/>
            <ac:graphicFrameMk id="4" creationId="{58CD3542-F2A2-39E4-AC42-103437D1B99D}"/>
          </ac:graphicFrameMkLst>
        </pc:graphicFrameChg>
        <pc:graphicFrameChg chg="add mod">
          <ac:chgData name="דור אטיאס" userId="4b8a6f85bc93bb7a" providerId="LiveId" clId="{50E70FB9-83AA-3542-963F-2825C7E8D684}" dt="2024-03-27T13:43:00.647" v="953"/>
          <ac:graphicFrameMkLst>
            <pc:docMk/>
            <pc:sldMk cId="2259664840" sldId="284"/>
            <ac:graphicFrameMk id="5" creationId="{72B539C5-B4C7-DD08-25F8-C23D4A831EB9}"/>
          </ac:graphicFrameMkLst>
        </pc:graphicFrameChg>
        <pc:picChg chg="add mod">
          <ac:chgData name="דור אטיאס" userId="4b8a6f85bc93bb7a" providerId="LiveId" clId="{50E70FB9-83AA-3542-963F-2825C7E8D684}" dt="2024-03-27T12:24:55.086" v="670"/>
          <ac:picMkLst>
            <pc:docMk/>
            <pc:sldMk cId="2259664840" sldId="284"/>
            <ac:picMk id="2050" creationId="{380BBFC2-8FBF-9BED-E7B5-042ECBD3A68C}"/>
          </ac:picMkLst>
        </pc:picChg>
      </pc:sldChg>
      <pc:sldChg chg="del">
        <pc:chgData name="דור אטיאס" userId="4b8a6f85bc93bb7a" providerId="LiveId" clId="{50E70FB9-83AA-3542-963F-2825C7E8D684}" dt="2024-03-26T17:17:55.287" v="119" actId="2696"/>
        <pc:sldMkLst>
          <pc:docMk/>
          <pc:sldMk cId="4006875096" sldId="286"/>
        </pc:sldMkLst>
      </pc:sldChg>
      <pc:sldChg chg="addSp delSp modSp mod">
        <pc:chgData name="דור אטיאס" userId="4b8a6f85bc93bb7a" providerId="LiveId" clId="{50E70FB9-83AA-3542-963F-2825C7E8D684}" dt="2024-03-27T13:38:25.399" v="854" actId="21"/>
        <pc:sldMkLst>
          <pc:docMk/>
          <pc:sldMk cId="361256127" sldId="287"/>
        </pc:sldMkLst>
        <pc:spChg chg="del">
          <ac:chgData name="דור אטיאס" userId="4b8a6f85bc93bb7a" providerId="LiveId" clId="{50E70FB9-83AA-3542-963F-2825C7E8D684}" dt="2024-03-26T17:17:16.382" v="113" actId="12084"/>
          <ac:spMkLst>
            <pc:docMk/>
            <pc:sldMk cId="361256127" sldId="287"/>
            <ac:spMk id="4" creationId="{51F67A46-10F5-A8DA-2587-0A9942FA798D}"/>
          </ac:spMkLst>
        </pc:spChg>
        <pc:graphicFrameChg chg="add mod">
          <ac:chgData name="דור אטיאס" userId="4b8a6f85bc93bb7a" providerId="LiveId" clId="{50E70FB9-83AA-3542-963F-2825C7E8D684}" dt="2024-03-27T11:22:54.987" v="641" actId="12100"/>
          <ac:graphicFrameMkLst>
            <pc:docMk/>
            <pc:sldMk cId="361256127" sldId="287"/>
            <ac:graphicFrameMk id="3" creationId="{A993518C-1F08-0096-AC2C-00AF5981338C}"/>
          </ac:graphicFrameMkLst>
        </pc:graphicFrameChg>
        <pc:graphicFrameChg chg="add del mod">
          <ac:chgData name="דור אטיאס" userId="4b8a6f85bc93bb7a" providerId="LiveId" clId="{50E70FB9-83AA-3542-963F-2825C7E8D684}" dt="2024-03-27T13:38:25.399" v="854" actId="21"/>
          <ac:graphicFrameMkLst>
            <pc:docMk/>
            <pc:sldMk cId="361256127" sldId="287"/>
            <ac:graphicFrameMk id="4" creationId="{0F6C5B24-C381-6ABD-7BD9-F368E3B0AFF2}"/>
          </ac:graphicFrameMkLst>
        </pc:graphicFrameChg>
      </pc:sldChg>
      <pc:sldChg chg="addSp delSp modSp mod modAnim modNotesTx">
        <pc:chgData name="דור אטיאס" userId="4b8a6f85bc93bb7a" providerId="LiveId" clId="{50E70FB9-83AA-3542-963F-2825C7E8D684}" dt="2024-04-01T07:53:22.126" v="1350"/>
        <pc:sldMkLst>
          <pc:docMk/>
          <pc:sldMk cId="3656334291" sldId="288"/>
        </pc:sldMkLst>
        <pc:spChg chg="del mod">
          <ac:chgData name="דור אטיאס" userId="4b8a6f85bc93bb7a" providerId="LiveId" clId="{50E70FB9-83AA-3542-963F-2825C7E8D684}" dt="2024-03-26T17:18:54.673" v="126" actId="26606"/>
          <ac:spMkLst>
            <pc:docMk/>
            <pc:sldMk cId="3656334291" sldId="288"/>
            <ac:spMk id="3" creationId="{78B15A7C-519D-99EA-B19B-4FA79FAC9F79}"/>
          </ac:spMkLst>
        </pc:spChg>
        <pc:graphicFrameChg chg="add del mod">
          <ac:chgData name="דור אטיאס" userId="4b8a6f85bc93bb7a" providerId="LiveId" clId="{50E70FB9-83AA-3542-963F-2825C7E8D684}" dt="2024-03-27T13:40:50.090" v="896" actId="478"/>
          <ac:graphicFrameMkLst>
            <pc:docMk/>
            <pc:sldMk cId="3656334291" sldId="288"/>
            <ac:graphicFrameMk id="3" creationId="{D16709B9-B952-D32F-013B-BE2B552B4CA7}"/>
          </ac:graphicFrameMkLst>
        </pc:graphicFrameChg>
        <pc:graphicFrameChg chg="add mod">
          <ac:chgData name="דור אטיאס" userId="4b8a6f85bc93bb7a" providerId="LiveId" clId="{50E70FB9-83AA-3542-963F-2825C7E8D684}" dt="2024-03-26T17:19:46.570" v="130"/>
          <ac:graphicFrameMkLst>
            <pc:docMk/>
            <pc:sldMk cId="3656334291" sldId="288"/>
            <ac:graphicFrameMk id="5" creationId="{CEF0CB04-A4EB-CCDD-91EC-123BF470D8FB}"/>
          </ac:graphicFrameMkLst>
        </pc:graphicFrameChg>
        <pc:picChg chg="add mod">
          <ac:chgData name="דור אטיאס" userId="4b8a6f85bc93bb7a" providerId="LiveId" clId="{50E70FB9-83AA-3542-963F-2825C7E8D684}" dt="2024-03-26T17:20:16.401" v="136" actId="1076"/>
          <ac:picMkLst>
            <pc:docMk/>
            <pc:sldMk cId="3656334291" sldId="288"/>
            <ac:picMk id="1026" creationId="{054925FC-9220-E8E3-8751-FED02DCC2CCA}"/>
          </ac:picMkLst>
        </pc:picChg>
      </pc:sldChg>
      <pc:sldChg chg="addSp delSp modSp mod modNotesTx">
        <pc:chgData name="דור אטיאס" userId="4b8a6f85bc93bb7a" providerId="LiveId" clId="{50E70FB9-83AA-3542-963F-2825C7E8D684}" dt="2024-03-28T16:25:25.540" v="1345" actId="403"/>
        <pc:sldMkLst>
          <pc:docMk/>
          <pc:sldMk cId="4066862739" sldId="289"/>
        </pc:sldMkLst>
        <pc:spChg chg="add del mod">
          <ac:chgData name="דור אטיאס" userId="4b8a6f85bc93bb7a" providerId="LiveId" clId="{50E70FB9-83AA-3542-963F-2825C7E8D684}" dt="2024-03-26T17:23:11.456" v="221" actId="26606"/>
          <ac:spMkLst>
            <pc:docMk/>
            <pc:sldMk cId="4066862739" sldId="289"/>
            <ac:spMk id="3" creationId="{78B15A7C-519D-99EA-B19B-4FA79FAC9F79}"/>
          </ac:spMkLst>
        </pc:spChg>
        <pc:graphicFrameChg chg="add del mod">
          <ac:chgData name="דור אטיאס" userId="4b8a6f85bc93bb7a" providerId="LiveId" clId="{50E70FB9-83AA-3542-963F-2825C7E8D684}" dt="2024-03-27T13:41:06.197" v="900" actId="478"/>
          <ac:graphicFrameMkLst>
            <pc:docMk/>
            <pc:sldMk cId="4066862739" sldId="289"/>
            <ac:graphicFrameMk id="3" creationId="{866051E8-3F90-711E-28BD-60EA5779B573}"/>
          </ac:graphicFrameMkLst>
        </pc:graphicFrameChg>
        <pc:graphicFrameChg chg="add mod">
          <ac:chgData name="דור אטיאס" userId="4b8a6f85bc93bb7a" providerId="LiveId" clId="{50E70FB9-83AA-3542-963F-2825C7E8D684}" dt="2024-03-27T13:41:01.539" v="899"/>
          <ac:graphicFrameMkLst>
            <pc:docMk/>
            <pc:sldMk cId="4066862739" sldId="289"/>
            <ac:graphicFrameMk id="4" creationId="{AA1C400D-CB89-FC32-7BF1-A875731F2F0E}"/>
          </ac:graphicFrameMkLst>
        </pc:graphicFrameChg>
        <pc:graphicFrameChg chg="add mod">
          <ac:chgData name="דור אטיאס" userId="4b8a6f85bc93bb7a" providerId="LiveId" clId="{50E70FB9-83AA-3542-963F-2825C7E8D684}" dt="2024-03-27T13:41:14.355" v="910"/>
          <ac:graphicFrameMkLst>
            <pc:docMk/>
            <pc:sldMk cId="4066862739" sldId="289"/>
            <ac:graphicFrameMk id="5" creationId="{C0C6DD43-06A4-3CBB-CC6B-5A7CA30D2A16}"/>
          </ac:graphicFrameMkLst>
        </pc:graphicFrameChg>
        <pc:graphicFrameChg chg="add del">
          <ac:chgData name="דור אטיאס" userId="4b8a6f85bc93bb7a" providerId="LiveId" clId="{50E70FB9-83AA-3542-963F-2825C7E8D684}" dt="2024-03-26T17:22:44.730" v="215" actId="26606"/>
          <ac:graphicFrameMkLst>
            <pc:docMk/>
            <pc:sldMk cId="4066862739" sldId="289"/>
            <ac:graphicFrameMk id="5" creationId="{D47C3B62-75CC-1502-0C91-9AF970D4BC73}"/>
          </ac:graphicFrameMkLst>
        </pc:graphicFrameChg>
        <pc:graphicFrameChg chg="add mod modGraphic">
          <ac:chgData name="דור אטיאס" userId="4b8a6f85bc93bb7a" providerId="LiveId" clId="{50E70FB9-83AA-3542-963F-2825C7E8D684}" dt="2024-03-28T16:25:25.540" v="1345" actId="403"/>
          <ac:graphicFrameMkLst>
            <pc:docMk/>
            <pc:sldMk cId="4066862739" sldId="289"/>
            <ac:graphicFrameMk id="6" creationId="{11D4ECA4-049D-4C05-8A84-288DD1476D50}"/>
          </ac:graphicFrameMkLst>
        </pc:graphicFrameChg>
      </pc:sldChg>
      <pc:sldChg chg="addSp delSp modSp mod modClrScheme chgLayout modNotesTx">
        <pc:chgData name="דור אטיאס" userId="4b8a6f85bc93bb7a" providerId="LiveId" clId="{50E70FB9-83AA-3542-963F-2825C7E8D684}" dt="2024-03-27T13:42:16.075" v="929"/>
        <pc:sldMkLst>
          <pc:docMk/>
          <pc:sldMk cId="882077105" sldId="290"/>
        </pc:sldMkLst>
        <pc:spChg chg="mod ord">
          <ac:chgData name="דור אטיאס" userId="4b8a6f85bc93bb7a" providerId="LiveId" clId="{50E70FB9-83AA-3542-963F-2825C7E8D684}" dt="2024-03-26T17:26:08.950" v="243" actId="700"/>
          <ac:spMkLst>
            <pc:docMk/>
            <pc:sldMk cId="882077105" sldId="290"/>
            <ac:spMk id="2" creationId="{F617197B-356A-37BD-D831-A12B2B56AA95}"/>
          </ac:spMkLst>
        </pc:spChg>
        <pc:spChg chg="del mod">
          <ac:chgData name="דור אטיאס" userId="4b8a6f85bc93bb7a" providerId="LiveId" clId="{50E70FB9-83AA-3542-963F-2825C7E8D684}" dt="2024-03-26T17:26:04.544" v="242"/>
          <ac:spMkLst>
            <pc:docMk/>
            <pc:sldMk cId="882077105" sldId="290"/>
            <ac:spMk id="3" creationId="{78B15A7C-519D-99EA-B19B-4FA79FAC9F79}"/>
          </ac:spMkLst>
        </pc:spChg>
        <pc:graphicFrameChg chg="add del mod">
          <ac:chgData name="דור אטיאס" userId="4b8a6f85bc93bb7a" providerId="LiveId" clId="{50E70FB9-83AA-3542-963F-2825C7E8D684}" dt="2024-03-27T13:42:09.982" v="919" actId="478"/>
          <ac:graphicFrameMkLst>
            <pc:docMk/>
            <pc:sldMk cId="882077105" sldId="290"/>
            <ac:graphicFrameMk id="3" creationId="{1096612D-3FD3-7D86-A37C-76081C82E275}"/>
          </ac:graphicFrameMkLst>
        </pc:graphicFrameChg>
        <pc:graphicFrameChg chg="add mod">
          <ac:chgData name="דור אטיאס" userId="4b8a6f85bc93bb7a" providerId="LiveId" clId="{50E70FB9-83AA-3542-963F-2825C7E8D684}" dt="2024-03-27T13:42:16.075" v="929"/>
          <ac:graphicFrameMkLst>
            <pc:docMk/>
            <pc:sldMk cId="882077105" sldId="290"/>
            <ac:graphicFrameMk id="4" creationId="{9A685DED-844C-2646-7F7A-6C2B9E947728}"/>
          </ac:graphicFrameMkLst>
        </pc:graphicFrameChg>
        <pc:picChg chg="add mod ord">
          <ac:chgData name="דור אטיאס" userId="4b8a6f85bc93bb7a" providerId="LiveId" clId="{50E70FB9-83AA-3542-963F-2825C7E8D684}" dt="2024-03-26T17:26:31.557" v="248" actId="1076"/>
          <ac:picMkLst>
            <pc:docMk/>
            <pc:sldMk cId="882077105" sldId="290"/>
            <ac:picMk id="1026" creationId="{BC84E5AC-7823-4FF1-916A-BC568FC5539E}"/>
          </ac:picMkLst>
        </pc:picChg>
      </pc:sldChg>
      <pc:sldChg chg="addSp delSp modSp mod">
        <pc:chgData name="דור אטיאס" userId="4b8a6f85bc93bb7a" providerId="LiveId" clId="{50E70FB9-83AA-3542-963F-2825C7E8D684}" dt="2024-03-27T15:46:30.522" v="1088" actId="20577"/>
        <pc:sldMkLst>
          <pc:docMk/>
          <pc:sldMk cId="704263504" sldId="291"/>
        </pc:sldMkLst>
        <pc:spChg chg="mod">
          <ac:chgData name="דור אטיאס" userId="4b8a6f85bc93bb7a" providerId="LiveId" clId="{50E70FB9-83AA-3542-963F-2825C7E8D684}" dt="2024-03-26T17:26:53.948" v="250" actId="20577"/>
          <ac:spMkLst>
            <pc:docMk/>
            <pc:sldMk cId="704263504" sldId="291"/>
            <ac:spMk id="2" creationId="{F617197B-356A-37BD-D831-A12B2B56AA95}"/>
          </ac:spMkLst>
        </pc:spChg>
        <pc:spChg chg="mod">
          <ac:chgData name="דור אטיאס" userId="4b8a6f85bc93bb7a" providerId="LiveId" clId="{50E70FB9-83AA-3542-963F-2825C7E8D684}" dt="2024-03-27T15:46:30.522" v="1088" actId="20577"/>
          <ac:spMkLst>
            <pc:docMk/>
            <pc:sldMk cId="704263504" sldId="291"/>
            <ac:spMk id="3" creationId="{78B15A7C-519D-99EA-B19B-4FA79FAC9F79}"/>
          </ac:spMkLst>
        </pc:spChg>
        <pc:graphicFrameChg chg="add del mod">
          <ac:chgData name="דור אטיאס" userId="4b8a6f85bc93bb7a" providerId="LiveId" clId="{50E70FB9-83AA-3542-963F-2825C7E8D684}" dt="2024-03-27T13:42:26.678" v="930" actId="478"/>
          <ac:graphicFrameMkLst>
            <pc:docMk/>
            <pc:sldMk cId="704263504" sldId="291"/>
            <ac:graphicFrameMk id="4" creationId="{EB53276C-05AA-98E3-CB53-0A6DB8618A89}"/>
          </ac:graphicFrameMkLst>
        </pc:graphicFrameChg>
        <pc:graphicFrameChg chg="add mod">
          <ac:chgData name="דור אטיאס" userId="4b8a6f85bc93bb7a" providerId="LiveId" clId="{50E70FB9-83AA-3542-963F-2825C7E8D684}" dt="2024-03-27T13:42:30.381" v="940"/>
          <ac:graphicFrameMkLst>
            <pc:docMk/>
            <pc:sldMk cId="704263504" sldId="291"/>
            <ac:graphicFrameMk id="5" creationId="{1391D232-6670-9747-5DE9-4F51AEB19975}"/>
          </ac:graphicFrameMkLst>
        </pc:graphicFrameChg>
      </pc:sldChg>
      <pc:sldChg chg="addSp delSp modSp mod">
        <pc:chgData name="דור אטיאס" userId="4b8a6f85bc93bb7a" providerId="LiveId" clId="{50E70FB9-83AA-3542-963F-2825C7E8D684}" dt="2024-03-27T13:42:51.706" v="951"/>
        <pc:sldMkLst>
          <pc:docMk/>
          <pc:sldMk cId="3601518746" sldId="292"/>
        </pc:sldMkLst>
        <pc:spChg chg="del mod">
          <ac:chgData name="דור אטיאס" userId="4b8a6f85bc93bb7a" providerId="LiveId" clId="{50E70FB9-83AA-3542-963F-2825C7E8D684}" dt="2024-03-26T17:49:09.088" v="571" actId="26606"/>
          <ac:spMkLst>
            <pc:docMk/>
            <pc:sldMk cId="3601518746" sldId="292"/>
            <ac:spMk id="3" creationId="{78B15A7C-519D-99EA-B19B-4FA79FAC9F79}"/>
          </ac:spMkLst>
        </pc:spChg>
        <pc:graphicFrameChg chg="add del mod">
          <ac:chgData name="דור אטיאס" userId="4b8a6f85bc93bb7a" providerId="LiveId" clId="{50E70FB9-83AA-3542-963F-2825C7E8D684}" dt="2024-03-27T13:42:47.848" v="941" actId="478"/>
          <ac:graphicFrameMkLst>
            <pc:docMk/>
            <pc:sldMk cId="3601518746" sldId="292"/>
            <ac:graphicFrameMk id="3" creationId="{4DCA84F2-9F59-72C0-2A70-C27B27BDCEB5}"/>
          </ac:graphicFrameMkLst>
        </pc:graphicFrameChg>
        <pc:graphicFrameChg chg="add mod">
          <ac:chgData name="דור אטיאס" userId="4b8a6f85bc93bb7a" providerId="LiveId" clId="{50E70FB9-83AA-3542-963F-2825C7E8D684}" dt="2024-03-27T13:42:51.706" v="951"/>
          <ac:graphicFrameMkLst>
            <pc:docMk/>
            <pc:sldMk cId="3601518746" sldId="292"/>
            <ac:graphicFrameMk id="4" creationId="{8FF58D97-4EDC-393E-1FA0-46677D3A68A1}"/>
          </ac:graphicFrameMkLst>
        </pc:graphicFrameChg>
        <pc:graphicFrameChg chg="add mod">
          <ac:chgData name="דור אטיאס" userId="4b8a6f85bc93bb7a" providerId="LiveId" clId="{50E70FB9-83AA-3542-963F-2825C7E8D684}" dt="2024-03-27T11:08:00.782" v="608" actId="12100"/>
          <ac:graphicFrameMkLst>
            <pc:docMk/>
            <pc:sldMk cId="3601518746" sldId="292"/>
            <ac:graphicFrameMk id="5" creationId="{6F94DA2A-F11E-4339-CC29-5D0E3F2968BE}"/>
          </ac:graphicFrameMkLst>
        </pc:graphicFrameChg>
      </pc:sldChg>
      <pc:sldChg chg="addSp delSp modSp mod modClrScheme chgLayout">
        <pc:chgData name="דור אטיאס" userId="4b8a6f85bc93bb7a" providerId="LiveId" clId="{50E70FB9-83AA-3542-963F-2825C7E8D684}" dt="2024-03-27T13:43:42.326" v="973" actId="1076"/>
        <pc:sldMkLst>
          <pc:docMk/>
          <pc:sldMk cId="473612298" sldId="293"/>
        </pc:sldMkLst>
        <pc:spChg chg="mod ord">
          <ac:chgData name="דור אטיאס" userId="4b8a6f85bc93bb7a" providerId="LiveId" clId="{50E70FB9-83AA-3542-963F-2825C7E8D684}" dt="2024-03-27T11:38:22.227" v="643" actId="700"/>
          <ac:spMkLst>
            <pc:docMk/>
            <pc:sldMk cId="473612298" sldId="293"/>
            <ac:spMk id="2" creationId="{F617197B-356A-37BD-D831-A12B2B56AA95}"/>
          </ac:spMkLst>
        </pc:spChg>
        <pc:spChg chg="mod ord">
          <ac:chgData name="דור אטיאס" userId="4b8a6f85bc93bb7a" providerId="LiveId" clId="{50E70FB9-83AA-3542-963F-2825C7E8D684}" dt="2024-03-27T13:05:43.555" v="731" actId="20577"/>
          <ac:spMkLst>
            <pc:docMk/>
            <pc:sldMk cId="473612298" sldId="293"/>
            <ac:spMk id="3" creationId="{78B15A7C-519D-99EA-B19B-4FA79FAC9F79}"/>
          </ac:spMkLst>
        </pc:spChg>
        <pc:spChg chg="add del mod ord">
          <ac:chgData name="דור אטיאס" userId="4b8a6f85bc93bb7a" providerId="LiveId" clId="{50E70FB9-83AA-3542-963F-2825C7E8D684}" dt="2024-03-27T11:38:23.869" v="644"/>
          <ac:spMkLst>
            <pc:docMk/>
            <pc:sldMk cId="473612298" sldId="293"/>
            <ac:spMk id="4" creationId="{A5842913-23A9-1229-2207-53E7E6324EB9}"/>
          </ac:spMkLst>
        </pc:spChg>
        <pc:spChg chg="add del mod">
          <ac:chgData name="דור אטיאס" userId="4b8a6f85bc93bb7a" providerId="LiveId" clId="{50E70FB9-83AA-3542-963F-2825C7E8D684}" dt="2024-03-27T11:38:48.068" v="646"/>
          <ac:spMkLst>
            <pc:docMk/>
            <pc:sldMk cId="473612298" sldId="293"/>
            <ac:spMk id="5" creationId="{55975E80-3FE8-7F1F-9DD8-B0D01125E6DD}"/>
          </ac:spMkLst>
        </pc:spChg>
        <pc:graphicFrameChg chg="add del mod">
          <ac:chgData name="דור אטיאס" userId="4b8a6f85bc93bb7a" providerId="LiveId" clId="{50E70FB9-83AA-3542-963F-2825C7E8D684}" dt="2024-03-27T13:43:32.754" v="962" actId="478"/>
          <ac:graphicFrameMkLst>
            <pc:docMk/>
            <pc:sldMk cId="473612298" sldId="293"/>
            <ac:graphicFrameMk id="8" creationId="{F42713DC-557A-EFF9-2D51-680D6B04BE40}"/>
          </ac:graphicFrameMkLst>
        </pc:graphicFrameChg>
        <pc:graphicFrameChg chg="add mod">
          <ac:chgData name="דור אטיאס" userId="4b8a6f85bc93bb7a" providerId="LiveId" clId="{50E70FB9-83AA-3542-963F-2825C7E8D684}" dt="2024-03-27T13:43:36.510" v="972"/>
          <ac:graphicFrameMkLst>
            <pc:docMk/>
            <pc:sldMk cId="473612298" sldId="293"/>
            <ac:graphicFrameMk id="9" creationId="{426221EA-246F-59E7-5997-34AEFB32516E}"/>
          </ac:graphicFrameMkLst>
        </pc:graphicFrameChg>
        <pc:picChg chg="add mod">
          <ac:chgData name="דור אטיאס" userId="4b8a6f85bc93bb7a" providerId="LiveId" clId="{50E70FB9-83AA-3542-963F-2825C7E8D684}" dt="2024-03-27T13:43:42.326" v="973" actId="1076"/>
          <ac:picMkLst>
            <pc:docMk/>
            <pc:sldMk cId="473612298" sldId="293"/>
            <ac:picMk id="6" creationId="{F458A289-2DF2-F19C-F096-938FA04F90C9}"/>
          </ac:picMkLst>
        </pc:picChg>
        <pc:picChg chg="add mod">
          <ac:chgData name="דור אטיאס" userId="4b8a6f85bc93bb7a" providerId="LiveId" clId="{50E70FB9-83AA-3542-963F-2825C7E8D684}" dt="2024-03-27T13:05:34.592" v="728" actId="1076"/>
          <ac:picMkLst>
            <pc:docMk/>
            <pc:sldMk cId="473612298" sldId="293"/>
            <ac:picMk id="7" creationId="{97DEF560-CEE5-DBA8-6481-7BA31936762B}"/>
          </ac:picMkLst>
        </pc:picChg>
        <pc:picChg chg="add del mod">
          <ac:chgData name="דור אטיאס" userId="4b8a6f85bc93bb7a" providerId="LiveId" clId="{50E70FB9-83AA-3542-963F-2825C7E8D684}" dt="2024-03-27T11:38:43.197" v="645" actId="21"/>
          <ac:picMkLst>
            <pc:docMk/>
            <pc:sldMk cId="473612298" sldId="293"/>
            <ac:picMk id="1026" creationId="{1A185042-647F-EEF8-F1D6-8858188844E7}"/>
          </ac:picMkLst>
        </pc:picChg>
      </pc:sldChg>
      <pc:sldChg chg="addSp delSp modSp mod modNotesTx">
        <pc:chgData name="דור אטיאס" userId="4b8a6f85bc93bb7a" providerId="LiveId" clId="{50E70FB9-83AA-3542-963F-2825C7E8D684}" dt="2024-03-27T13:45:27.144" v="1008"/>
        <pc:sldMkLst>
          <pc:docMk/>
          <pc:sldMk cId="3967905900" sldId="295"/>
        </pc:sldMkLst>
        <pc:spChg chg="del">
          <ac:chgData name="דור אטיאס" userId="4b8a6f85bc93bb7a" providerId="LiveId" clId="{50E70FB9-83AA-3542-963F-2825C7E8D684}" dt="2024-03-27T13:32:06.843" v="761" actId="26606"/>
          <ac:spMkLst>
            <pc:docMk/>
            <pc:sldMk cId="3967905900" sldId="295"/>
            <ac:spMk id="3" creationId="{78B15A7C-519D-99EA-B19B-4FA79FAC9F79}"/>
          </ac:spMkLst>
        </pc:spChg>
        <pc:graphicFrameChg chg="add del mod">
          <ac:chgData name="דור אטיאס" userId="4b8a6f85bc93bb7a" providerId="LiveId" clId="{50E70FB9-83AA-3542-963F-2825C7E8D684}" dt="2024-03-27T13:45:22.681" v="998" actId="478"/>
          <ac:graphicFrameMkLst>
            <pc:docMk/>
            <pc:sldMk cId="3967905900" sldId="295"/>
            <ac:graphicFrameMk id="4" creationId="{8D8B6F5A-5851-0708-8BB5-2CA00EFEFE14}"/>
          </ac:graphicFrameMkLst>
        </pc:graphicFrameChg>
        <pc:graphicFrameChg chg="add mod">
          <ac:chgData name="דור אטיאס" userId="4b8a6f85bc93bb7a" providerId="LiveId" clId="{50E70FB9-83AA-3542-963F-2825C7E8D684}" dt="2024-03-27T13:36:03.776" v="772" actId="12100"/>
          <ac:graphicFrameMkLst>
            <pc:docMk/>
            <pc:sldMk cId="3967905900" sldId="295"/>
            <ac:graphicFrameMk id="5" creationId="{A1E18975-D9F7-AA61-1114-D96D7CE9558C}"/>
          </ac:graphicFrameMkLst>
        </pc:graphicFrameChg>
        <pc:graphicFrameChg chg="add mod">
          <ac:chgData name="דור אטיאס" userId="4b8a6f85bc93bb7a" providerId="LiveId" clId="{50E70FB9-83AA-3542-963F-2825C7E8D684}" dt="2024-03-27T13:45:27.144" v="1008"/>
          <ac:graphicFrameMkLst>
            <pc:docMk/>
            <pc:sldMk cId="3967905900" sldId="295"/>
            <ac:graphicFrameMk id="6" creationId="{A4477CAD-81FE-9766-07B4-EB1D1EB3DD09}"/>
          </ac:graphicFrameMkLst>
        </pc:graphicFrameChg>
      </pc:sldChg>
      <pc:sldChg chg="addSp delSp modSp mod">
        <pc:chgData name="דור אטיאס" userId="4b8a6f85bc93bb7a" providerId="LiveId" clId="{50E70FB9-83AA-3542-963F-2825C7E8D684}" dt="2024-03-27T13:47:28.722" v="1046"/>
        <pc:sldMkLst>
          <pc:docMk/>
          <pc:sldMk cId="4027373716" sldId="296"/>
        </pc:sldMkLst>
        <pc:spChg chg="mod">
          <ac:chgData name="דור אטיאס" userId="4b8a6f85bc93bb7a" providerId="LiveId" clId="{50E70FB9-83AA-3542-963F-2825C7E8D684}" dt="2024-03-27T13:37:58.900" v="850" actId="20577"/>
          <ac:spMkLst>
            <pc:docMk/>
            <pc:sldMk cId="4027373716" sldId="296"/>
            <ac:spMk id="3" creationId="{78B15A7C-519D-99EA-B19B-4FA79FAC9F79}"/>
          </ac:spMkLst>
        </pc:spChg>
        <pc:graphicFrameChg chg="add del mod">
          <ac:chgData name="דור אטיאס" userId="4b8a6f85bc93bb7a" providerId="LiveId" clId="{50E70FB9-83AA-3542-963F-2825C7E8D684}" dt="2024-03-27T13:47:23.775" v="1036" actId="478"/>
          <ac:graphicFrameMkLst>
            <pc:docMk/>
            <pc:sldMk cId="4027373716" sldId="296"/>
            <ac:graphicFrameMk id="4" creationId="{A7FA2FDE-3B5B-1494-F7A1-018BBAC9B119}"/>
          </ac:graphicFrameMkLst>
        </pc:graphicFrameChg>
        <pc:graphicFrameChg chg="add mod">
          <ac:chgData name="דור אטיאס" userId="4b8a6f85bc93bb7a" providerId="LiveId" clId="{50E70FB9-83AA-3542-963F-2825C7E8D684}" dt="2024-03-27T13:47:28.722" v="1046"/>
          <ac:graphicFrameMkLst>
            <pc:docMk/>
            <pc:sldMk cId="4027373716" sldId="296"/>
            <ac:graphicFrameMk id="5" creationId="{F635A006-B0AE-700E-7608-B2902D818456}"/>
          </ac:graphicFrameMkLst>
        </pc:graphicFrameChg>
      </pc:sldChg>
      <pc:sldChg chg="addSp delSp modSp mod">
        <pc:chgData name="דור אטיאס" userId="4b8a6f85bc93bb7a" providerId="LiveId" clId="{50E70FB9-83AA-3542-963F-2825C7E8D684}" dt="2024-03-27T16:09:00.540" v="1122" actId="1037"/>
        <pc:sldMkLst>
          <pc:docMk/>
          <pc:sldMk cId="3272982543" sldId="297"/>
        </pc:sldMkLst>
        <pc:spChg chg="mod">
          <ac:chgData name="דור אטיאס" userId="4b8a6f85bc93bb7a" providerId="LiveId" clId="{50E70FB9-83AA-3542-963F-2825C7E8D684}" dt="2024-03-27T15:46:49.827" v="1093" actId="20577"/>
          <ac:spMkLst>
            <pc:docMk/>
            <pc:sldMk cId="3272982543" sldId="297"/>
            <ac:spMk id="3" creationId="{EA164561-FCB8-8BE8-20C1-1054F69C433E}"/>
          </ac:spMkLst>
        </pc:spChg>
        <pc:graphicFrameChg chg="add del mod">
          <ac:chgData name="דור אטיאס" userId="4b8a6f85bc93bb7a" providerId="LiveId" clId="{50E70FB9-83AA-3542-963F-2825C7E8D684}" dt="2024-03-27T13:43:06.099" v="954" actId="478"/>
          <ac:graphicFrameMkLst>
            <pc:docMk/>
            <pc:sldMk cId="3272982543" sldId="297"/>
            <ac:graphicFrameMk id="4" creationId="{B3EB288F-BD2C-ED49-A8C9-E3E66C9A0E66}"/>
          </ac:graphicFrameMkLst>
        </pc:graphicFrameChg>
        <pc:graphicFrameChg chg="add mod">
          <ac:chgData name="דור אטיאס" userId="4b8a6f85bc93bb7a" providerId="LiveId" clId="{50E70FB9-83AA-3542-963F-2825C7E8D684}" dt="2024-03-27T13:43:06.551" v="955"/>
          <ac:graphicFrameMkLst>
            <pc:docMk/>
            <pc:sldMk cId="3272982543" sldId="297"/>
            <ac:graphicFrameMk id="5" creationId="{E2B5F447-8E2C-D7BF-F274-8E0E6407B522}"/>
          </ac:graphicFrameMkLst>
        </pc:graphicFrameChg>
        <pc:picChg chg="add mod modCrop">
          <ac:chgData name="דור אטיאס" userId="4b8a6f85bc93bb7a" providerId="LiveId" clId="{50E70FB9-83AA-3542-963F-2825C7E8D684}" dt="2024-03-27T16:09:00.540" v="1122" actId="1037"/>
          <ac:picMkLst>
            <pc:docMk/>
            <pc:sldMk cId="3272982543" sldId="297"/>
            <ac:picMk id="6" creationId="{777E0EEC-A76C-E687-7EA0-A64E42553149}"/>
          </ac:picMkLst>
        </pc:picChg>
      </pc:sldChg>
      <pc:sldChg chg="addSp delSp modSp mod modNotesTx">
        <pc:chgData name="דור אטיאס" userId="4b8a6f85bc93bb7a" providerId="LiveId" clId="{50E70FB9-83AA-3542-963F-2825C7E8D684}" dt="2024-03-27T15:47:00.917" v="1102" actId="20577"/>
        <pc:sldMkLst>
          <pc:docMk/>
          <pc:sldMk cId="3263284996" sldId="298"/>
        </pc:sldMkLst>
        <pc:spChg chg="mod">
          <ac:chgData name="דור אטיאס" userId="4b8a6f85bc93bb7a" providerId="LiveId" clId="{50E70FB9-83AA-3542-963F-2825C7E8D684}" dt="2024-03-27T15:47:00.917" v="1102" actId="20577"/>
          <ac:spMkLst>
            <pc:docMk/>
            <pc:sldMk cId="3263284996" sldId="298"/>
            <ac:spMk id="3" creationId="{DF70BECD-7676-A706-C407-55727EE0E648}"/>
          </ac:spMkLst>
        </pc:spChg>
        <pc:graphicFrameChg chg="add del mod">
          <ac:chgData name="דור אטיאס" userId="4b8a6f85bc93bb7a" providerId="LiveId" clId="{50E70FB9-83AA-3542-963F-2825C7E8D684}" dt="2024-03-27T13:43:11.273" v="956" actId="478"/>
          <ac:graphicFrameMkLst>
            <pc:docMk/>
            <pc:sldMk cId="3263284996" sldId="298"/>
            <ac:graphicFrameMk id="5" creationId="{CB44DD00-4EDE-21BA-483C-FDEB8C517C7A}"/>
          </ac:graphicFrameMkLst>
        </pc:graphicFrameChg>
        <pc:graphicFrameChg chg="add mod">
          <ac:chgData name="דור אטיאס" userId="4b8a6f85bc93bb7a" providerId="LiveId" clId="{50E70FB9-83AA-3542-963F-2825C7E8D684}" dt="2024-03-27T13:43:11.720" v="957"/>
          <ac:graphicFrameMkLst>
            <pc:docMk/>
            <pc:sldMk cId="3263284996" sldId="298"/>
            <ac:graphicFrameMk id="6" creationId="{D048F348-D279-92F0-5F4B-7402BF5E8DA5}"/>
          </ac:graphicFrameMkLst>
        </pc:graphicFrameChg>
        <pc:picChg chg="mod">
          <ac:chgData name="דור אטיאס" userId="4b8a6f85bc93bb7a" providerId="LiveId" clId="{50E70FB9-83AA-3542-963F-2825C7E8D684}" dt="2024-03-27T11:43:05.888" v="668" actId="1076"/>
          <ac:picMkLst>
            <pc:docMk/>
            <pc:sldMk cId="3263284996" sldId="298"/>
            <ac:picMk id="4" creationId="{EFDE9113-E9CB-461E-6E6C-B27507F86CDE}"/>
          </ac:picMkLst>
        </pc:picChg>
      </pc:sldChg>
      <pc:sldChg chg="modSp del mod">
        <pc:chgData name="דור אטיאס" userId="4b8a6f85bc93bb7a" providerId="LiveId" clId="{50E70FB9-83AA-3542-963F-2825C7E8D684}" dt="2024-03-27T12:32:13.589" v="679" actId="2696"/>
        <pc:sldMkLst>
          <pc:docMk/>
          <pc:sldMk cId="2779592244" sldId="299"/>
        </pc:sldMkLst>
        <pc:spChg chg="mod">
          <ac:chgData name="דור אטיאס" userId="4b8a6f85bc93bb7a" providerId="LiveId" clId="{50E70FB9-83AA-3542-963F-2825C7E8D684}" dt="2024-03-27T12:31:53.792" v="677" actId="20577"/>
          <ac:spMkLst>
            <pc:docMk/>
            <pc:sldMk cId="2779592244" sldId="299"/>
            <ac:spMk id="3" creationId="{AA76E2D6-6AEB-6599-FC82-3E6884EB7FE7}"/>
          </ac:spMkLst>
        </pc:spChg>
      </pc:sldChg>
      <pc:sldChg chg="ord">
        <pc:chgData name="דור אטיאס" userId="4b8a6f85bc93bb7a" providerId="LiveId" clId="{50E70FB9-83AA-3542-963F-2825C7E8D684}" dt="2024-03-26T17:14:13.781" v="79" actId="20578"/>
        <pc:sldMkLst>
          <pc:docMk/>
          <pc:sldMk cId="3998635167" sldId="300"/>
        </pc:sldMkLst>
      </pc:sldChg>
      <pc:sldChg chg="addSp delSp modSp mod modNotesTx">
        <pc:chgData name="דור אטיאס" userId="4b8a6f85bc93bb7a" providerId="LiveId" clId="{50E70FB9-83AA-3542-963F-2825C7E8D684}" dt="2024-03-27T13:43:16.742" v="959"/>
        <pc:sldMkLst>
          <pc:docMk/>
          <pc:sldMk cId="2441714348" sldId="302"/>
        </pc:sldMkLst>
        <pc:spChg chg="del mod">
          <ac:chgData name="דור אטיאס" userId="4b8a6f85bc93bb7a" providerId="LiveId" clId="{50E70FB9-83AA-3542-963F-2825C7E8D684}" dt="2024-03-27T12:30:55.386" v="674"/>
          <ac:spMkLst>
            <pc:docMk/>
            <pc:sldMk cId="2441714348" sldId="302"/>
            <ac:spMk id="3" creationId="{343BA44A-3D3A-334C-AC24-643D7779251E}"/>
          </ac:spMkLst>
        </pc:spChg>
        <pc:graphicFrameChg chg="add del mod">
          <ac:chgData name="דור אטיאס" userId="4b8a6f85bc93bb7a" providerId="LiveId" clId="{50E70FB9-83AA-3542-963F-2825C7E8D684}" dt="2024-03-27T13:43:16.265" v="958" actId="478"/>
          <ac:graphicFrameMkLst>
            <pc:docMk/>
            <pc:sldMk cId="2441714348" sldId="302"/>
            <ac:graphicFrameMk id="4" creationId="{36AC77F0-4FE8-280D-C26D-A538C9345B92}"/>
          </ac:graphicFrameMkLst>
        </pc:graphicFrameChg>
        <pc:graphicFrameChg chg="add mod">
          <ac:chgData name="דור אטיאס" userId="4b8a6f85bc93bb7a" providerId="LiveId" clId="{50E70FB9-83AA-3542-963F-2825C7E8D684}" dt="2024-03-27T13:43:16.742" v="959"/>
          <ac:graphicFrameMkLst>
            <pc:docMk/>
            <pc:sldMk cId="2441714348" sldId="302"/>
            <ac:graphicFrameMk id="5" creationId="{3802C80A-C0CC-F533-5268-6A015A672B8D}"/>
          </ac:graphicFrameMkLst>
        </pc:graphicFrameChg>
        <pc:picChg chg="add mod">
          <ac:chgData name="דור אטיאס" userId="4b8a6f85bc93bb7a" providerId="LiveId" clId="{50E70FB9-83AA-3542-963F-2825C7E8D684}" dt="2024-03-27T12:30:55.386" v="674"/>
          <ac:picMkLst>
            <pc:docMk/>
            <pc:sldMk cId="2441714348" sldId="302"/>
            <ac:picMk id="3074" creationId="{DF74C6AB-BB80-CC27-ECD2-1BACDB761CB1}"/>
          </ac:picMkLst>
        </pc:picChg>
      </pc:sldChg>
      <pc:sldChg chg="addSp delSp modSp mod modNotesTx">
        <pc:chgData name="דור אטיאס" userId="4b8a6f85bc93bb7a" providerId="LiveId" clId="{50E70FB9-83AA-3542-963F-2825C7E8D684}" dt="2024-03-27T15:47:19.545" v="1108" actId="20577"/>
        <pc:sldMkLst>
          <pc:docMk/>
          <pc:sldMk cId="4047695262" sldId="303"/>
        </pc:sldMkLst>
        <pc:spChg chg="mod">
          <ac:chgData name="דור אטיאס" userId="4b8a6f85bc93bb7a" providerId="LiveId" clId="{50E70FB9-83AA-3542-963F-2825C7E8D684}" dt="2024-03-27T15:47:19.545" v="1108" actId="20577"/>
          <ac:spMkLst>
            <pc:docMk/>
            <pc:sldMk cId="4047695262" sldId="303"/>
            <ac:spMk id="3" creationId="{330BD9BD-EAD6-9314-5486-42FDD72E7ACD}"/>
          </ac:spMkLst>
        </pc:spChg>
        <pc:graphicFrameChg chg="add del mod">
          <ac:chgData name="דור אטיאס" userId="4b8a6f85bc93bb7a" providerId="LiveId" clId="{50E70FB9-83AA-3542-963F-2825C7E8D684}" dt="2024-03-27T13:43:22.824" v="960" actId="478"/>
          <ac:graphicFrameMkLst>
            <pc:docMk/>
            <pc:sldMk cId="4047695262" sldId="303"/>
            <ac:graphicFrameMk id="4" creationId="{F9F26C96-89AB-4A23-0C19-FE8235263343}"/>
          </ac:graphicFrameMkLst>
        </pc:graphicFrameChg>
        <pc:graphicFrameChg chg="add mod">
          <ac:chgData name="דור אטיאס" userId="4b8a6f85bc93bb7a" providerId="LiveId" clId="{50E70FB9-83AA-3542-963F-2825C7E8D684}" dt="2024-03-27T13:43:23.578" v="961"/>
          <ac:graphicFrameMkLst>
            <pc:docMk/>
            <pc:sldMk cId="4047695262" sldId="303"/>
            <ac:graphicFrameMk id="5" creationId="{C4E5084B-2591-D8D5-1FF8-07DB5F227080}"/>
          </ac:graphicFrameMkLst>
        </pc:graphicFrameChg>
      </pc:sldChg>
      <pc:sldChg chg="addSp delSp modSp mod">
        <pc:chgData name="דור אטיאס" userId="4b8a6f85bc93bb7a" providerId="LiveId" clId="{50E70FB9-83AA-3542-963F-2825C7E8D684}" dt="2024-03-27T13:44:16.793" v="989" actId="1076"/>
        <pc:sldMkLst>
          <pc:docMk/>
          <pc:sldMk cId="1432741034" sldId="304"/>
        </pc:sldMkLst>
        <pc:spChg chg="add del mod">
          <ac:chgData name="דור אטיאס" userId="4b8a6f85bc93bb7a" providerId="LiveId" clId="{50E70FB9-83AA-3542-963F-2825C7E8D684}" dt="2024-03-27T13:44:16.793" v="989" actId="1076"/>
          <ac:spMkLst>
            <pc:docMk/>
            <pc:sldMk cId="1432741034" sldId="304"/>
            <ac:spMk id="6" creationId="{6B961245-DCB4-83B0-92D9-A7B9AD16F13F}"/>
          </ac:spMkLst>
        </pc:spChg>
        <pc:graphicFrameChg chg="add del mod">
          <ac:chgData name="דור אטיאס" userId="4b8a6f85bc93bb7a" providerId="LiveId" clId="{50E70FB9-83AA-3542-963F-2825C7E8D684}" dt="2024-03-27T13:43:51.060" v="974" actId="478"/>
          <ac:graphicFrameMkLst>
            <pc:docMk/>
            <pc:sldMk cId="1432741034" sldId="304"/>
            <ac:graphicFrameMk id="3" creationId="{829B3DA9-727B-59E8-1416-25800B0B45B2}"/>
          </ac:graphicFrameMkLst>
        </pc:graphicFrameChg>
        <pc:graphicFrameChg chg="add mod">
          <ac:chgData name="דור אטיאס" userId="4b8a6f85bc93bb7a" providerId="LiveId" clId="{50E70FB9-83AA-3542-963F-2825C7E8D684}" dt="2024-03-27T13:43:56.220" v="984"/>
          <ac:graphicFrameMkLst>
            <pc:docMk/>
            <pc:sldMk cId="1432741034" sldId="304"/>
            <ac:graphicFrameMk id="4" creationId="{8DA96562-5637-BBE8-D999-A5F4FF2C3951}"/>
          </ac:graphicFrameMkLst>
        </pc:graphicFrameChg>
        <pc:graphicFrameChg chg="mod">
          <ac:chgData name="דור אטיאס" userId="4b8a6f85bc93bb7a" providerId="LiveId" clId="{50E70FB9-83AA-3542-963F-2825C7E8D684}" dt="2024-03-27T13:44:07.868" v="986" actId="1076"/>
          <ac:graphicFrameMkLst>
            <pc:docMk/>
            <pc:sldMk cId="1432741034" sldId="304"/>
            <ac:graphicFrameMk id="5" creationId="{1A20193E-D03C-19EE-7A75-132D5E486530}"/>
          </ac:graphicFrameMkLst>
        </pc:graphicFrameChg>
      </pc:sldChg>
      <pc:sldChg chg="addSp delSp modSp mod modAnim">
        <pc:chgData name="דור אטיאס" userId="4b8a6f85bc93bb7a" providerId="LiveId" clId="{50E70FB9-83AA-3542-963F-2825C7E8D684}" dt="2024-04-01T07:54:29.927" v="1353"/>
        <pc:sldMkLst>
          <pc:docMk/>
          <pc:sldMk cId="2408538487" sldId="305"/>
        </pc:sldMkLst>
        <pc:graphicFrameChg chg="add del mod">
          <ac:chgData name="דור אטיאס" userId="4b8a6f85bc93bb7a" providerId="LiveId" clId="{50E70FB9-83AA-3542-963F-2825C7E8D684}" dt="2024-03-27T13:44:26.110" v="990" actId="478"/>
          <ac:graphicFrameMkLst>
            <pc:docMk/>
            <pc:sldMk cId="2408538487" sldId="305"/>
            <ac:graphicFrameMk id="4" creationId="{58C3E49C-2FAA-6595-847E-8839B2AC75DF}"/>
          </ac:graphicFrameMkLst>
        </pc:graphicFrameChg>
        <pc:graphicFrameChg chg="add mod">
          <ac:chgData name="דור אטיאס" userId="4b8a6f85bc93bb7a" providerId="LiveId" clId="{50E70FB9-83AA-3542-963F-2825C7E8D684}" dt="2024-03-27T13:44:26.829" v="991"/>
          <ac:graphicFrameMkLst>
            <pc:docMk/>
            <pc:sldMk cId="2408538487" sldId="305"/>
            <ac:graphicFrameMk id="5" creationId="{3E63C993-6DC0-503D-CE76-33DB5414DCEB}"/>
          </ac:graphicFrameMkLst>
        </pc:graphicFrameChg>
        <pc:picChg chg="mod modCrop">
          <ac:chgData name="דור אטיאס" userId="4b8a6f85bc93bb7a" providerId="LiveId" clId="{50E70FB9-83AA-3542-963F-2825C7E8D684}" dt="2024-03-27T13:44:56.605" v="994" actId="732"/>
          <ac:picMkLst>
            <pc:docMk/>
            <pc:sldMk cId="2408538487" sldId="305"/>
            <ac:picMk id="6" creationId="{F3643308-ED6F-9A5A-7E00-E161F06A24DE}"/>
          </ac:picMkLst>
        </pc:picChg>
      </pc:sldChg>
      <pc:sldChg chg="addSp delSp modSp mod modAnim">
        <pc:chgData name="דור אטיאס" userId="4b8a6f85bc93bb7a" providerId="LiveId" clId="{50E70FB9-83AA-3542-963F-2825C7E8D684}" dt="2024-04-01T07:54:33.385" v="1354"/>
        <pc:sldMkLst>
          <pc:docMk/>
          <pc:sldMk cId="3021680149" sldId="306"/>
        </pc:sldMkLst>
        <pc:graphicFrameChg chg="add del mod">
          <ac:chgData name="דור אטיאס" userId="4b8a6f85bc93bb7a" providerId="LiveId" clId="{50E70FB9-83AA-3542-963F-2825C7E8D684}" dt="2024-03-27T13:45:11.404" v="995" actId="478"/>
          <ac:graphicFrameMkLst>
            <pc:docMk/>
            <pc:sldMk cId="3021680149" sldId="306"/>
            <ac:graphicFrameMk id="4" creationId="{030EBDAD-3993-2180-83ED-835023D114AD}"/>
          </ac:graphicFrameMkLst>
        </pc:graphicFrameChg>
        <pc:graphicFrameChg chg="add mod">
          <ac:chgData name="דור אטיאס" userId="4b8a6f85bc93bb7a" providerId="LiveId" clId="{50E70FB9-83AA-3542-963F-2825C7E8D684}" dt="2024-03-27T13:45:11.894" v="996"/>
          <ac:graphicFrameMkLst>
            <pc:docMk/>
            <pc:sldMk cId="3021680149" sldId="306"/>
            <ac:graphicFrameMk id="5" creationId="{E8D1F7E6-69DB-2C81-8CBF-98EDA8D127EF}"/>
          </ac:graphicFrameMkLst>
        </pc:graphicFrameChg>
        <pc:picChg chg="mod">
          <ac:chgData name="דור אטיאס" userId="4b8a6f85bc93bb7a" providerId="LiveId" clId="{50E70FB9-83AA-3542-963F-2825C7E8D684}" dt="2024-03-27T13:45:17.176" v="997" actId="14100"/>
          <ac:picMkLst>
            <pc:docMk/>
            <pc:sldMk cId="3021680149" sldId="306"/>
            <ac:picMk id="7" creationId="{F5CDA6DD-3209-522C-129A-57335D37F6A1}"/>
          </ac:picMkLst>
        </pc:picChg>
      </pc:sldChg>
      <pc:sldChg chg="addSp delSp modSp mod">
        <pc:chgData name="דור אטיאס" userId="4b8a6f85bc93bb7a" providerId="LiveId" clId="{50E70FB9-83AA-3542-963F-2825C7E8D684}" dt="2024-03-27T13:46:55.342" v="1029" actId="1076"/>
        <pc:sldMkLst>
          <pc:docMk/>
          <pc:sldMk cId="693158803" sldId="307"/>
        </pc:sldMkLst>
        <pc:spChg chg="mod">
          <ac:chgData name="דור אטיאס" userId="4b8a6f85bc93bb7a" providerId="LiveId" clId="{50E70FB9-83AA-3542-963F-2825C7E8D684}" dt="2024-03-27T13:36:53.752" v="796"/>
          <ac:spMkLst>
            <pc:docMk/>
            <pc:sldMk cId="693158803" sldId="307"/>
            <ac:spMk id="2" creationId="{7C5E0EA6-42A6-C48C-2E47-81D77FE94B4E}"/>
          </ac:spMkLst>
        </pc:spChg>
        <pc:spChg chg="mod">
          <ac:chgData name="דור אטיאס" userId="4b8a6f85bc93bb7a" providerId="LiveId" clId="{50E70FB9-83AA-3542-963F-2825C7E8D684}" dt="2024-03-27T13:46:55.342" v="1029" actId="1076"/>
          <ac:spMkLst>
            <pc:docMk/>
            <pc:sldMk cId="693158803" sldId="307"/>
            <ac:spMk id="3" creationId="{A4C3B8AB-8E5F-F047-92B3-910E04FF92AB}"/>
          </ac:spMkLst>
        </pc:spChg>
        <pc:graphicFrameChg chg="add del mod">
          <ac:chgData name="דור אטיאס" userId="4b8a6f85bc93bb7a" providerId="LiveId" clId="{50E70FB9-83AA-3542-963F-2825C7E8D684}" dt="2024-03-27T13:46:15.472" v="1009" actId="478"/>
          <ac:graphicFrameMkLst>
            <pc:docMk/>
            <pc:sldMk cId="693158803" sldId="307"/>
            <ac:graphicFrameMk id="5" creationId="{B8B711B0-1D04-3659-37BD-1DC2A0924E8B}"/>
          </ac:graphicFrameMkLst>
        </pc:graphicFrameChg>
        <pc:graphicFrameChg chg="add mod">
          <ac:chgData name="דור אטיאס" userId="4b8a6f85bc93bb7a" providerId="LiveId" clId="{50E70FB9-83AA-3542-963F-2825C7E8D684}" dt="2024-03-27T13:46:15.949" v="1010"/>
          <ac:graphicFrameMkLst>
            <pc:docMk/>
            <pc:sldMk cId="693158803" sldId="307"/>
            <ac:graphicFrameMk id="6" creationId="{F4E89EFC-667B-BA1C-6616-4477BFEFAC57}"/>
          </ac:graphicFrameMkLst>
        </pc:graphicFrameChg>
        <pc:picChg chg="mod">
          <ac:chgData name="דור אטיאס" userId="4b8a6f85bc93bb7a" providerId="LiveId" clId="{50E70FB9-83AA-3542-963F-2825C7E8D684}" dt="2024-03-27T13:46:48.635" v="1028" actId="1035"/>
          <ac:picMkLst>
            <pc:docMk/>
            <pc:sldMk cId="693158803" sldId="307"/>
            <ac:picMk id="4" creationId="{C40BD9F4-0FDC-F1AB-7AAF-E3309FE025F2}"/>
          </ac:picMkLst>
        </pc:picChg>
      </pc:sldChg>
      <pc:sldChg chg="del">
        <pc:chgData name="דור אטיאס" userId="4b8a6f85bc93bb7a" providerId="LiveId" clId="{50E70FB9-83AA-3542-963F-2825C7E8D684}" dt="2024-03-27T13:03:17.356" v="721" actId="2696"/>
        <pc:sldMkLst>
          <pc:docMk/>
          <pc:sldMk cId="3263426432" sldId="308"/>
        </pc:sldMkLst>
      </pc:sldChg>
      <pc:sldChg chg="addSp delSp modSp mod">
        <pc:chgData name="דור אטיאס" userId="4b8a6f85bc93bb7a" providerId="LiveId" clId="{50E70FB9-83AA-3542-963F-2825C7E8D684}" dt="2024-03-27T18:01:08.878" v="1200" actId="732"/>
        <pc:sldMkLst>
          <pc:docMk/>
          <pc:sldMk cId="2274436994" sldId="309"/>
        </pc:sldMkLst>
        <pc:spChg chg="mod">
          <ac:chgData name="דור אטיאס" userId="4b8a6f85bc93bb7a" providerId="LiveId" clId="{50E70FB9-83AA-3542-963F-2825C7E8D684}" dt="2024-03-27T13:36:51.418" v="793"/>
          <ac:spMkLst>
            <pc:docMk/>
            <pc:sldMk cId="2274436994" sldId="309"/>
            <ac:spMk id="7" creationId="{55E427AA-C646-0E72-312F-50AC45AED344}"/>
          </ac:spMkLst>
        </pc:spChg>
        <pc:graphicFrameChg chg="add del mod">
          <ac:chgData name="דור אטיאס" userId="4b8a6f85bc93bb7a" providerId="LiveId" clId="{50E70FB9-83AA-3542-963F-2825C7E8D684}" dt="2024-03-27T13:47:01.510" v="1030" actId="478"/>
          <ac:graphicFrameMkLst>
            <pc:docMk/>
            <pc:sldMk cId="2274436994" sldId="309"/>
            <ac:graphicFrameMk id="2" creationId="{EDFAFAF1-F54A-BF30-EE7E-960AC90ABAD8}"/>
          </ac:graphicFrameMkLst>
        </pc:graphicFrameChg>
        <pc:graphicFrameChg chg="add mod">
          <ac:chgData name="דור אטיאס" userId="4b8a6f85bc93bb7a" providerId="LiveId" clId="{50E70FB9-83AA-3542-963F-2825C7E8D684}" dt="2024-03-27T13:47:01.909" v="1031"/>
          <ac:graphicFrameMkLst>
            <pc:docMk/>
            <pc:sldMk cId="2274436994" sldId="309"/>
            <ac:graphicFrameMk id="3" creationId="{AA087442-7C66-935F-A5D4-F3E4A0BA0B32}"/>
          </ac:graphicFrameMkLst>
        </pc:graphicFrameChg>
        <pc:picChg chg="mod modCrop">
          <ac:chgData name="דור אטיאס" userId="4b8a6f85bc93bb7a" providerId="LiveId" clId="{50E70FB9-83AA-3542-963F-2825C7E8D684}" dt="2024-03-27T18:01:08.878" v="1200" actId="732"/>
          <ac:picMkLst>
            <pc:docMk/>
            <pc:sldMk cId="2274436994" sldId="309"/>
            <ac:picMk id="4" creationId="{D1D3A657-6531-E7B8-FB1D-B995A3D41779}"/>
          </ac:picMkLst>
        </pc:picChg>
      </pc:sldChg>
      <pc:sldChg chg="addSp delSp modSp mod">
        <pc:chgData name="דור אטיאס" userId="4b8a6f85bc93bb7a" providerId="LiveId" clId="{50E70FB9-83AA-3542-963F-2825C7E8D684}" dt="2024-03-28T15:45:44.324" v="1220" actId="14826"/>
        <pc:sldMkLst>
          <pc:docMk/>
          <pc:sldMk cId="1498598063" sldId="310"/>
        </pc:sldMkLst>
        <pc:graphicFrameChg chg="add del mod">
          <ac:chgData name="דור אטיאס" userId="4b8a6f85bc93bb7a" providerId="LiveId" clId="{50E70FB9-83AA-3542-963F-2825C7E8D684}" dt="2024-03-27T13:47:06.889" v="1032" actId="478"/>
          <ac:graphicFrameMkLst>
            <pc:docMk/>
            <pc:sldMk cId="1498598063" sldId="310"/>
            <ac:graphicFrameMk id="2" creationId="{3707FE91-151B-712D-9457-CF294E4D7927}"/>
          </ac:graphicFrameMkLst>
        </pc:graphicFrameChg>
        <pc:graphicFrameChg chg="add mod">
          <ac:chgData name="דור אטיאס" userId="4b8a6f85bc93bb7a" providerId="LiveId" clId="{50E70FB9-83AA-3542-963F-2825C7E8D684}" dt="2024-03-27T13:47:07.313" v="1033"/>
          <ac:graphicFrameMkLst>
            <pc:docMk/>
            <pc:sldMk cId="1498598063" sldId="310"/>
            <ac:graphicFrameMk id="3" creationId="{0392B747-BC65-FC8D-8DAB-E47711DAD8D2}"/>
          </ac:graphicFrameMkLst>
        </pc:graphicFrameChg>
        <pc:picChg chg="mod modCrop">
          <ac:chgData name="דור אטיאס" userId="4b8a6f85bc93bb7a" providerId="LiveId" clId="{50E70FB9-83AA-3542-963F-2825C7E8D684}" dt="2024-03-28T15:45:44.324" v="1220" actId="14826"/>
          <ac:picMkLst>
            <pc:docMk/>
            <pc:sldMk cId="1498598063" sldId="310"/>
            <ac:picMk id="4" creationId="{38F8498A-2F1C-BB06-DABD-FB6C5E2D08CF}"/>
          </ac:picMkLst>
        </pc:picChg>
      </pc:sldChg>
      <pc:sldChg chg="addSp delSp modSp del mod">
        <pc:chgData name="דור אטיאס" userId="4b8a6f85bc93bb7a" providerId="LiveId" clId="{50E70FB9-83AA-3542-963F-2825C7E8D684}" dt="2024-03-28T15:45:35.837" v="1219" actId="2696"/>
        <pc:sldMkLst>
          <pc:docMk/>
          <pc:sldMk cId="1500204409" sldId="311"/>
        </pc:sldMkLst>
        <pc:spChg chg="mod">
          <ac:chgData name="דור אטיאס" userId="4b8a6f85bc93bb7a" providerId="LiveId" clId="{50E70FB9-83AA-3542-963F-2825C7E8D684}" dt="2024-03-27T11:02:47.819" v="594" actId="1076"/>
          <ac:spMkLst>
            <pc:docMk/>
            <pc:sldMk cId="1500204409" sldId="311"/>
            <ac:spMk id="6" creationId="{5CE28E5D-AC6C-6025-4B7A-8DF400C1FD1C}"/>
          </ac:spMkLst>
        </pc:spChg>
        <pc:graphicFrameChg chg="add del mod">
          <ac:chgData name="דור אטיאס" userId="4b8a6f85bc93bb7a" providerId="LiveId" clId="{50E70FB9-83AA-3542-963F-2825C7E8D684}" dt="2024-03-27T13:47:13.059" v="1034" actId="478"/>
          <ac:graphicFrameMkLst>
            <pc:docMk/>
            <pc:sldMk cId="1500204409" sldId="311"/>
            <ac:graphicFrameMk id="2" creationId="{3250ADA6-E2C0-32B5-BD36-030591C3121A}"/>
          </ac:graphicFrameMkLst>
        </pc:graphicFrameChg>
        <pc:graphicFrameChg chg="add mod">
          <ac:chgData name="דור אטיאס" userId="4b8a6f85bc93bb7a" providerId="LiveId" clId="{50E70FB9-83AA-3542-963F-2825C7E8D684}" dt="2024-03-27T13:47:13.323" v="1035"/>
          <ac:graphicFrameMkLst>
            <pc:docMk/>
            <pc:sldMk cId="1500204409" sldId="311"/>
            <ac:graphicFrameMk id="3" creationId="{34394EBD-3EFE-B458-8963-8763451C34B4}"/>
          </ac:graphicFrameMkLst>
        </pc:graphicFrameChg>
        <pc:picChg chg="mod modCrop">
          <ac:chgData name="דור אטיאס" userId="4b8a6f85bc93bb7a" providerId="LiveId" clId="{50E70FB9-83AA-3542-963F-2825C7E8D684}" dt="2024-03-27T18:02:05.770" v="1205" actId="732"/>
          <ac:picMkLst>
            <pc:docMk/>
            <pc:sldMk cId="1500204409" sldId="311"/>
            <ac:picMk id="4" creationId="{88771491-140D-0AF8-00C1-7E5243254222}"/>
          </ac:picMkLst>
        </pc:picChg>
      </pc:sldChg>
      <pc:sldChg chg="addSp delSp modSp mod">
        <pc:chgData name="דור אטיאס" userId="4b8a6f85bc93bb7a" providerId="LiveId" clId="{50E70FB9-83AA-3542-963F-2825C7E8D684}" dt="2024-03-27T18:02:28.714" v="1208" actId="14100"/>
        <pc:sldMkLst>
          <pc:docMk/>
          <pc:sldMk cId="528531768" sldId="312"/>
        </pc:sldMkLst>
        <pc:graphicFrameChg chg="add del mod">
          <ac:chgData name="דור אטיאס" userId="4b8a6f85bc93bb7a" providerId="LiveId" clId="{50E70FB9-83AA-3542-963F-2825C7E8D684}" dt="2024-03-27T13:47:37.214" v="1047" actId="478"/>
          <ac:graphicFrameMkLst>
            <pc:docMk/>
            <pc:sldMk cId="528531768" sldId="312"/>
            <ac:graphicFrameMk id="3" creationId="{CB902BA8-E321-B5C3-7F30-DA681328C1D8}"/>
          </ac:graphicFrameMkLst>
        </pc:graphicFrameChg>
        <pc:graphicFrameChg chg="add mod">
          <ac:chgData name="דור אטיאס" userId="4b8a6f85bc93bb7a" providerId="LiveId" clId="{50E70FB9-83AA-3542-963F-2825C7E8D684}" dt="2024-03-27T13:47:37.596" v="1048"/>
          <ac:graphicFrameMkLst>
            <pc:docMk/>
            <pc:sldMk cId="528531768" sldId="312"/>
            <ac:graphicFrameMk id="4" creationId="{00807942-0C38-DB2D-D98B-F86D3EBF56CB}"/>
          </ac:graphicFrameMkLst>
        </pc:graphicFrameChg>
        <pc:picChg chg="add mod">
          <ac:chgData name="דור אטיאס" userId="4b8a6f85bc93bb7a" providerId="LiveId" clId="{50E70FB9-83AA-3542-963F-2825C7E8D684}" dt="2024-03-27T18:02:23.877" v="1206" actId="14100"/>
          <ac:picMkLst>
            <pc:docMk/>
            <pc:sldMk cId="528531768" sldId="312"/>
            <ac:picMk id="3" creationId="{CDEFD648-E22D-2261-BB7E-E52BC08C5003}"/>
          </ac:picMkLst>
        </pc:picChg>
        <pc:picChg chg="mod">
          <ac:chgData name="דור אטיאס" userId="4b8a6f85bc93bb7a" providerId="LiveId" clId="{50E70FB9-83AA-3542-963F-2825C7E8D684}" dt="2024-03-27T18:02:28.714" v="1208" actId="14100"/>
          <ac:picMkLst>
            <pc:docMk/>
            <pc:sldMk cId="528531768" sldId="312"/>
            <ac:picMk id="8" creationId="{EFB7D5DB-A602-F338-AD38-C00AC9002237}"/>
          </ac:picMkLst>
        </pc:picChg>
      </pc:sldChg>
      <pc:sldChg chg="addSp delSp modSp mod setBg modClrScheme delDesignElem chgLayout modNotesTx">
        <pc:chgData name="דור אטיאס" userId="4b8a6f85bc93bb7a" providerId="LiveId" clId="{50E70FB9-83AA-3542-963F-2825C7E8D684}" dt="2024-03-27T17:52:35.409" v="1124" actId="700"/>
        <pc:sldMkLst>
          <pc:docMk/>
          <pc:sldMk cId="1310609260" sldId="315"/>
        </pc:sldMkLst>
        <pc:spChg chg="add del mod ord">
          <ac:chgData name="דור אטיאס" userId="4b8a6f85bc93bb7a" providerId="LiveId" clId="{50E70FB9-83AA-3542-963F-2825C7E8D684}" dt="2024-03-27T17:52:35.409" v="1124" actId="700"/>
          <ac:spMkLst>
            <pc:docMk/>
            <pc:sldMk cId="1310609260" sldId="315"/>
            <ac:spMk id="2" creationId="{DB3D9EB6-C001-5E03-A405-8154D5E365B0}"/>
          </ac:spMkLst>
        </pc:spChg>
        <pc:spChg chg="mod ord">
          <ac:chgData name="דור אטיאס" userId="4b8a6f85bc93bb7a" providerId="LiveId" clId="{50E70FB9-83AA-3542-963F-2825C7E8D684}" dt="2024-03-27T17:52:35.409" v="1124" actId="700"/>
          <ac:spMkLst>
            <pc:docMk/>
            <pc:sldMk cId="1310609260" sldId="315"/>
            <ac:spMk id="4" creationId="{483FE08B-8ED9-9725-8E65-80C76C3EF2BD}"/>
          </ac:spMkLst>
        </pc:spChg>
        <pc:spChg chg="add del mod">
          <ac:chgData name="דור אטיאס" userId="4b8a6f85bc93bb7a" providerId="LiveId" clId="{50E70FB9-83AA-3542-963F-2825C7E8D684}" dt="2024-03-26T17:30:44.418" v="350" actId="26606"/>
          <ac:spMkLst>
            <pc:docMk/>
            <pc:sldMk cId="1310609260" sldId="315"/>
            <ac:spMk id="5" creationId="{F491CE7B-6C7B-8393-51E3-305B58E2F99F}"/>
          </ac:spMkLst>
        </pc:spChg>
        <pc:spChg chg="add del">
          <ac:chgData name="דור אטיאס" userId="4b8a6f85bc93bb7a" providerId="LiveId" clId="{50E70FB9-83AA-3542-963F-2825C7E8D684}" dt="2024-03-26T17:32:50.220" v="415" actId="700"/>
          <ac:spMkLst>
            <pc:docMk/>
            <pc:sldMk cId="1310609260" sldId="315"/>
            <ac:spMk id="13" creationId="{DCC231C8-C761-4B31-9B1C-C6D19248C6B3}"/>
          </ac:spMkLst>
        </pc:spChg>
        <pc:graphicFrameChg chg="add del">
          <ac:chgData name="דור אטיאס" userId="4b8a6f85bc93bb7a" providerId="LiveId" clId="{50E70FB9-83AA-3542-963F-2825C7E8D684}" dt="2024-03-26T17:28:25.011" v="253" actId="26606"/>
          <ac:graphicFrameMkLst>
            <pc:docMk/>
            <pc:sldMk cId="1310609260" sldId="315"/>
            <ac:graphicFrameMk id="7" creationId="{3DE2AEE4-AA9B-81D8-417A-5728134637B9}"/>
          </ac:graphicFrameMkLst>
        </pc:graphicFrameChg>
        <pc:graphicFrameChg chg="add mod ord modGraphic">
          <ac:chgData name="דור אטיאס" userId="4b8a6f85bc93bb7a" providerId="LiveId" clId="{50E70FB9-83AA-3542-963F-2825C7E8D684}" dt="2024-03-27T17:52:35.409" v="1124" actId="700"/>
          <ac:graphicFrameMkLst>
            <pc:docMk/>
            <pc:sldMk cId="1310609260" sldId="315"/>
            <ac:graphicFrameMk id="8" creationId="{BAE0AA24-5170-EA14-6ACE-B6C2E54CF331}"/>
          </ac:graphicFrameMkLst>
        </pc:graphicFrameChg>
      </pc:sldChg>
      <pc:sldChg chg="addSp modSp new mod">
        <pc:chgData name="דור אטיאס" userId="4b8a6f85bc93bb7a" providerId="LiveId" clId="{50E70FB9-83AA-3542-963F-2825C7E8D684}" dt="2024-03-27T17:55:11.830" v="1165" actId="1038"/>
        <pc:sldMkLst>
          <pc:docMk/>
          <pc:sldMk cId="135841034" sldId="316"/>
        </pc:sldMkLst>
        <pc:spChg chg="mod">
          <ac:chgData name="דור אטיאס" userId="4b8a6f85bc93bb7a" providerId="LiveId" clId="{50E70FB9-83AA-3542-963F-2825C7E8D684}" dt="2024-03-27T17:52:49.600" v="1153" actId="20577"/>
          <ac:spMkLst>
            <pc:docMk/>
            <pc:sldMk cId="135841034" sldId="316"/>
            <ac:spMk id="2" creationId="{BEC3AF4C-FB79-4359-7F60-9B86CA27199C}"/>
          </ac:spMkLst>
        </pc:spChg>
        <pc:picChg chg="add mod">
          <ac:chgData name="דור אטיאס" userId="4b8a6f85bc93bb7a" providerId="LiveId" clId="{50E70FB9-83AA-3542-963F-2825C7E8D684}" dt="2024-03-27T17:55:11.830" v="1165" actId="1038"/>
          <ac:picMkLst>
            <pc:docMk/>
            <pc:sldMk cId="135841034" sldId="316"/>
            <ac:picMk id="1026" creationId="{C40692FB-1EF2-C9DF-7B35-F9AFC73C8DBF}"/>
          </ac:picMkLst>
        </pc:picChg>
      </pc:sldChg>
      <pc:sldChg chg="addSp delSp modSp add mod">
        <pc:chgData name="דור אטיאס" userId="4b8a6f85bc93bb7a" providerId="LiveId" clId="{50E70FB9-83AA-3542-963F-2825C7E8D684}" dt="2024-03-28T15:45:57.911" v="1221" actId="14826"/>
        <pc:sldMkLst>
          <pc:docMk/>
          <pc:sldMk cId="1129781994" sldId="317"/>
        </pc:sldMkLst>
        <pc:spChg chg="add del mod">
          <ac:chgData name="דור אטיאס" userId="4b8a6f85bc93bb7a" providerId="LiveId" clId="{50E70FB9-83AA-3542-963F-2825C7E8D684}" dt="2024-03-28T15:15:52.312" v="1211" actId="931"/>
          <ac:spMkLst>
            <pc:docMk/>
            <pc:sldMk cId="1129781994" sldId="317"/>
            <ac:spMk id="3" creationId="{8889B8A5-A29B-A468-F7EB-D81A665E1551}"/>
          </ac:spMkLst>
        </pc:spChg>
        <pc:spChg chg="add del mod">
          <ac:chgData name="דור אטיאס" userId="4b8a6f85bc93bb7a" providerId="LiveId" clId="{50E70FB9-83AA-3542-963F-2825C7E8D684}" dt="2024-03-28T15:18:36.197" v="1214" actId="931"/>
          <ac:spMkLst>
            <pc:docMk/>
            <pc:sldMk cId="1129781994" sldId="317"/>
            <ac:spMk id="8" creationId="{24CC6CF7-83C6-55BB-BD58-5BFAB35FA2D6}"/>
          </ac:spMkLst>
        </pc:spChg>
        <pc:spChg chg="add del mod">
          <ac:chgData name="דור אטיאס" userId="4b8a6f85bc93bb7a" providerId="LiveId" clId="{50E70FB9-83AA-3542-963F-2825C7E8D684}" dt="2024-03-28T15:21:48.052" v="1217" actId="931"/>
          <ac:spMkLst>
            <pc:docMk/>
            <pc:sldMk cId="1129781994" sldId="317"/>
            <ac:spMk id="12" creationId="{078426F5-CE51-7BA8-C8DA-EABBD7E55526}"/>
          </ac:spMkLst>
        </pc:spChg>
        <pc:picChg chg="add del mod">
          <ac:chgData name="דור אטיאס" userId="4b8a6f85bc93bb7a" providerId="LiveId" clId="{50E70FB9-83AA-3542-963F-2825C7E8D684}" dt="2024-03-28T15:18:32.610" v="1213" actId="478"/>
          <ac:picMkLst>
            <pc:docMk/>
            <pc:sldMk cId="1129781994" sldId="317"/>
            <ac:picMk id="6" creationId="{E94A8D73-2100-56B3-0EFE-7B20F3DD32B8}"/>
          </ac:picMkLst>
        </pc:picChg>
        <pc:picChg chg="add del mod">
          <ac:chgData name="דור אטיאס" userId="4b8a6f85bc93bb7a" providerId="LiveId" clId="{50E70FB9-83AA-3542-963F-2825C7E8D684}" dt="2024-03-28T15:21:45.222" v="1216" actId="478"/>
          <ac:picMkLst>
            <pc:docMk/>
            <pc:sldMk cId="1129781994" sldId="317"/>
            <ac:picMk id="10" creationId="{1BC996D5-795C-EFAB-BC44-D3289B6E03FE}"/>
          </ac:picMkLst>
        </pc:picChg>
        <pc:picChg chg="add mod">
          <ac:chgData name="דור אטיאס" userId="4b8a6f85bc93bb7a" providerId="LiveId" clId="{50E70FB9-83AA-3542-963F-2825C7E8D684}" dt="2024-03-28T15:45:57.911" v="1221" actId="14826"/>
          <ac:picMkLst>
            <pc:docMk/>
            <pc:sldMk cId="1129781994" sldId="317"/>
            <ac:picMk id="14" creationId="{49578EA6-84D7-07B1-E708-98480CCBD04B}"/>
          </ac:picMkLst>
        </pc:picChg>
        <pc:picChg chg="del">
          <ac:chgData name="דור אטיאס" userId="4b8a6f85bc93bb7a" providerId="LiveId" clId="{50E70FB9-83AA-3542-963F-2825C7E8D684}" dt="2024-03-28T15:15:41.920" v="1210" actId="478"/>
          <ac:picMkLst>
            <pc:docMk/>
            <pc:sldMk cId="1129781994" sldId="317"/>
            <ac:picMk id="1026" creationId="{BC84E5AC-7823-4FF1-916A-BC568FC5539E}"/>
          </ac:picMkLst>
        </pc:picChg>
      </pc:sldChg>
      <pc:sldChg chg="addSp delSp modSp new mod ord modClrScheme chgLayout">
        <pc:chgData name="דור אטיאס" userId="4b8a6f85bc93bb7a" providerId="LiveId" clId="{50E70FB9-83AA-3542-963F-2825C7E8D684}" dt="2024-03-28T16:24:58.421" v="1342" actId="20577"/>
        <pc:sldMkLst>
          <pc:docMk/>
          <pc:sldMk cId="1099020736" sldId="318"/>
        </pc:sldMkLst>
        <pc:spChg chg="del">
          <ac:chgData name="דור אטיאס" userId="4b8a6f85bc93bb7a" providerId="LiveId" clId="{50E70FB9-83AA-3542-963F-2825C7E8D684}" dt="2024-03-28T16:20:05.797" v="1226" actId="700"/>
          <ac:spMkLst>
            <pc:docMk/>
            <pc:sldMk cId="1099020736" sldId="318"/>
            <ac:spMk id="2" creationId="{56B49C00-A5BB-9AF3-2E6F-555A89AFC30C}"/>
          </ac:spMkLst>
        </pc:spChg>
        <pc:spChg chg="del">
          <ac:chgData name="דור אטיאס" userId="4b8a6f85bc93bb7a" providerId="LiveId" clId="{50E70FB9-83AA-3542-963F-2825C7E8D684}" dt="2024-03-28T16:20:05.797" v="1226" actId="700"/>
          <ac:spMkLst>
            <pc:docMk/>
            <pc:sldMk cId="1099020736" sldId="318"/>
            <ac:spMk id="3" creationId="{6817FFC2-3BA1-7456-A836-8669C071D013}"/>
          </ac:spMkLst>
        </pc:spChg>
        <pc:spChg chg="add mod ord">
          <ac:chgData name="דור אטיאס" userId="4b8a6f85bc93bb7a" providerId="LiveId" clId="{50E70FB9-83AA-3542-963F-2825C7E8D684}" dt="2024-03-28T16:24:58.421" v="1342" actId="20577"/>
          <ac:spMkLst>
            <pc:docMk/>
            <pc:sldMk cId="1099020736" sldId="318"/>
            <ac:spMk id="4" creationId="{119EEC03-6C4D-E4DC-CE7D-B59D40BC19E8}"/>
          </ac:spMkLst>
        </pc:spChg>
        <pc:spChg chg="add del mod ord">
          <ac:chgData name="דור אטיאס" userId="4b8a6f85bc93bb7a" providerId="LiveId" clId="{50E70FB9-83AA-3542-963F-2825C7E8D684}" dt="2024-03-28T16:23:26.787" v="1231"/>
          <ac:spMkLst>
            <pc:docMk/>
            <pc:sldMk cId="1099020736" sldId="318"/>
            <ac:spMk id="5" creationId="{333C09C2-398D-0D27-D39D-1A8838198CCE}"/>
          </ac:spMkLst>
        </pc:spChg>
        <pc:spChg chg="add mod">
          <ac:chgData name="דור אטיאס" userId="4b8a6f85bc93bb7a" providerId="LiveId" clId="{50E70FB9-83AA-3542-963F-2825C7E8D684}" dt="2024-03-28T16:24:44.229" v="1326" actId="1076"/>
          <ac:spMkLst>
            <pc:docMk/>
            <pc:sldMk cId="1099020736" sldId="318"/>
            <ac:spMk id="7" creationId="{718B5515-D266-FBAA-4332-914C63CA8149}"/>
          </ac:spMkLst>
        </pc:spChg>
        <pc:picChg chg="add mod">
          <ac:chgData name="דור אטיאס" userId="4b8a6f85bc93bb7a" providerId="LiveId" clId="{50E70FB9-83AA-3542-963F-2825C7E8D684}" dt="2024-03-28T16:24:41.132" v="1325" actId="1076"/>
          <ac:picMkLst>
            <pc:docMk/>
            <pc:sldMk cId="1099020736" sldId="318"/>
            <ac:picMk id="6" creationId="{0EB130AD-2792-C4D2-10D4-5B57B23C0B70}"/>
          </ac:picMkLst>
        </pc:picChg>
        <pc:picChg chg="add del">
          <ac:chgData name="דור אטיאס" userId="4b8a6f85bc93bb7a" providerId="LiveId" clId="{50E70FB9-83AA-3542-963F-2825C7E8D684}" dt="2024-03-28T16:23:25.689" v="1230" actId="21"/>
          <ac:picMkLst>
            <pc:docMk/>
            <pc:sldMk cId="1099020736" sldId="318"/>
            <ac:picMk id="1026" creationId="{C2419F8C-A99D-B113-A48E-D6CF75FF5A00}"/>
          </ac:picMkLst>
        </pc:picChg>
      </pc:sldChg>
      <pc:sldChg chg="delSp add del modAnim">
        <pc:chgData name="דור אטיאס" userId="4b8a6f85bc93bb7a" providerId="LiveId" clId="{50E70FB9-83AA-3542-963F-2825C7E8D684}" dt="2024-04-01T07:55:52.585" v="1360" actId="2696"/>
        <pc:sldMkLst>
          <pc:docMk/>
          <pc:sldMk cId="1983789127" sldId="319"/>
        </pc:sldMkLst>
        <pc:picChg chg="del">
          <ac:chgData name="דור אטיאס" userId="4b8a6f85bc93bb7a" providerId="LiveId" clId="{50E70FB9-83AA-3542-963F-2825C7E8D684}" dt="2024-04-01T07:53:42.535" v="1352" actId="478"/>
          <ac:picMkLst>
            <pc:docMk/>
            <pc:sldMk cId="1983789127" sldId="319"/>
            <ac:picMk id="1026" creationId="{054925FC-9220-E8E3-8751-FED02DCC2CCA}"/>
          </ac:picMkLst>
        </pc:picChg>
      </pc:sldChg>
      <pc:sldChg chg="addSp delSp modSp add mod">
        <pc:chgData name="דור אטיאס" userId="4b8a6f85bc93bb7a" providerId="LiveId" clId="{50E70FB9-83AA-3542-963F-2825C7E8D684}" dt="2024-04-01T07:55:28.822" v="1359" actId="167"/>
        <pc:sldMkLst>
          <pc:docMk/>
          <pc:sldMk cId="1490816455" sldId="320"/>
        </pc:sldMkLst>
        <pc:spChg chg="add del mod">
          <ac:chgData name="דור אטיאס" userId="4b8a6f85bc93bb7a" providerId="LiveId" clId="{50E70FB9-83AA-3542-963F-2825C7E8D684}" dt="2024-04-01T07:55:17.037" v="1357"/>
          <ac:spMkLst>
            <pc:docMk/>
            <pc:sldMk cId="1490816455" sldId="320"/>
            <ac:spMk id="5" creationId="{5C0C7662-EDCF-ADF6-0336-21F8234C78CB}"/>
          </ac:spMkLst>
        </pc:spChg>
        <pc:spChg chg="mod">
          <ac:chgData name="דור אטיאס" userId="4b8a6f85bc93bb7a" providerId="LiveId" clId="{50E70FB9-83AA-3542-963F-2825C7E8D684}" dt="2024-04-01T07:55:18.102" v="1358" actId="1076"/>
          <ac:spMkLst>
            <pc:docMk/>
            <pc:sldMk cId="1490816455" sldId="320"/>
            <ac:spMk id="6" creationId="{EBB49B79-DCCD-BB21-5F3C-E97A7E4FA63E}"/>
          </ac:spMkLst>
        </pc:spChg>
        <pc:picChg chg="del">
          <ac:chgData name="דור אטיאס" userId="4b8a6f85bc93bb7a" providerId="LiveId" clId="{50E70FB9-83AA-3542-963F-2825C7E8D684}" dt="2024-04-01T07:55:15.814" v="1356" actId="478"/>
          <ac:picMkLst>
            <pc:docMk/>
            <pc:sldMk cId="1490816455" sldId="320"/>
            <ac:picMk id="4" creationId="{38F8498A-2F1C-BB06-DABD-FB6C5E2D08CF}"/>
          </ac:picMkLst>
        </pc:picChg>
        <pc:picChg chg="add mod">
          <ac:chgData name="דור אטיאס" userId="4b8a6f85bc93bb7a" providerId="LiveId" clId="{50E70FB9-83AA-3542-963F-2825C7E8D684}" dt="2024-04-01T07:55:28.822" v="1359" actId="167"/>
          <ac:picMkLst>
            <pc:docMk/>
            <pc:sldMk cId="1490816455" sldId="320"/>
            <ac:picMk id="7" creationId="{D240B699-C642-7D00-D672-C3D6A2F0F91C}"/>
          </ac:picMkLst>
        </pc:picChg>
      </pc:sldChg>
      <pc:sldMasterChg chg="modSldLayout">
        <pc:chgData name="דור אטיאס" userId="4b8a6f85bc93bb7a" providerId="LiveId" clId="{50E70FB9-83AA-3542-963F-2825C7E8D684}" dt="2024-03-27T11:03:02.895" v="595" actId="208"/>
        <pc:sldMasterMkLst>
          <pc:docMk/>
          <pc:sldMasterMk cId="4274872268" sldId="2147483648"/>
        </pc:sldMasterMkLst>
        <pc:sldLayoutChg chg="modSp mod">
          <pc:chgData name="דור אטיאס" userId="4b8a6f85bc93bb7a" providerId="LiveId" clId="{50E70FB9-83AA-3542-963F-2825C7E8D684}" dt="2024-03-27T11:02:00.961" v="580" actId="208"/>
          <pc:sldLayoutMkLst>
            <pc:docMk/>
            <pc:sldMasterMk cId="4274872268" sldId="2147483648"/>
            <pc:sldLayoutMk cId="2001402686" sldId="2147483650"/>
          </pc:sldLayoutMkLst>
          <pc:spChg chg="mod">
            <ac:chgData name="דור אטיאס" userId="4b8a6f85bc93bb7a" providerId="LiveId" clId="{50E70FB9-83AA-3542-963F-2825C7E8D684}" dt="2024-03-27T11:02:00.961" v="580" actId="208"/>
            <ac:spMkLst>
              <pc:docMk/>
              <pc:sldMasterMk cId="4274872268" sldId="2147483648"/>
              <pc:sldLayoutMk cId="2001402686" sldId="2147483650"/>
              <ac:spMk id="8" creationId="{E75B4116-6558-92AC-C308-FABD93EE0708}"/>
            </ac:spMkLst>
          </pc:spChg>
        </pc:sldLayoutChg>
        <pc:sldLayoutChg chg="modSp mod">
          <pc:chgData name="דור אטיאס" userId="4b8a6f85bc93bb7a" providerId="LiveId" clId="{50E70FB9-83AA-3542-963F-2825C7E8D684}" dt="2024-03-27T11:02:04.581" v="582" actId="208"/>
          <pc:sldLayoutMkLst>
            <pc:docMk/>
            <pc:sldMasterMk cId="4274872268" sldId="2147483648"/>
            <pc:sldLayoutMk cId="3920096866" sldId="2147483651"/>
          </pc:sldLayoutMkLst>
          <pc:spChg chg="mod">
            <ac:chgData name="דור אטיאס" userId="4b8a6f85bc93bb7a" providerId="LiveId" clId="{50E70FB9-83AA-3542-963F-2825C7E8D684}" dt="2024-03-27T11:02:04.581" v="582" actId="208"/>
            <ac:spMkLst>
              <pc:docMk/>
              <pc:sldMasterMk cId="4274872268" sldId="2147483648"/>
              <pc:sldLayoutMk cId="3920096866" sldId="2147483651"/>
              <ac:spMk id="7" creationId="{DCED295A-EDA9-2EB4-910D-B6C9B70C35DC}"/>
            </ac:spMkLst>
          </pc:spChg>
        </pc:sldLayoutChg>
        <pc:sldLayoutChg chg="modSp mod">
          <pc:chgData name="דור אטיאס" userId="4b8a6f85bc93bb7a" providerId="LiveId" clId="{50E70FB9-83AA-3542-963F-2825C7E8D684}" dt="2024-03-27T11:02:09.372" v="584" actId="208"/>
          <pc:sldLayoutMkLst>
            <pc:docMk/>
            <pc:sldMasterMk cId="4274872268" sldId="2147483648"/>
            <pc:sldLayoutMk cId="3708920822" sldId="2147483652"/>
          </pc:sldLayoutMkLst>
          <pc:spChg chg="mod">
            <ac:chgData name="דור אטיאס" userId="4b8a6f85bc93bb7a" providerId="LiveId" clId="{50E70FB9-83AA-3542-963F-2825C7E8D684}" dt="2024-03-27T11:02:09.372" v="584" actId="208"/>
            <ac:spMkLst>
              <pc:docMk/>
              <pc:sldMasterMk cId="4274872268" sldId="2147483648"/>
              <pc:sldLayoutMk cId="3708920822" sldId="2147483652"/>
              <ac:spMk id="11" creationId="{B1275C98-0813-A17F-6DF0-BCA238E7FFCE}"/>
            </ac:spMkLst>
          </pc:spChg>
        </pc:sldLayoutChg>
        <pc:sldLayoutChg chg="modSp mod">
          <pc:chgData name="דור אטיאס" userId="4b8a6f85bc93bb7a" providerId="LiveId" clId="{50E70FB9-83AA-3542-963F-2825C7E8D684}" dt="2024-03-27T11:02:12.084" v="586" actId="208"/>
          <pc:sldLayoutMkLst>
            <pc:docMk/>
            <pc:sldMasterMk cId="4274872268" sldId="2147483648"/>
            <pc:sldLayoutMk cId="3305807240" sldId="2147483653"/>
          </pc:sldLayoutMkLst>
          <pc:spChg chg="mod">
            <ac:chgData name="דור אטיאס" userId="4b8a6f85bc93bb7a" providerId="LiveId" clId="{50E70FB9-83AA-3542-963F-2825C7E8D684}" dt="2024-03-27T11:02:12.084" v="586" actId="208"/>
            <ac:spMkLst>
              <pc:docMk/>
              <pc:sldMasterMk cId="4274872268" sldId="2147483648"/>
              <pc:sldLayoutMk cId="3305807240" sldId="2147483653"/>
              <ac:spMk id="13" creationId="{C85678C6-2636-511D-DE5D-D842462F1433}"/>
            </ac:spMkLst>
          </pc:spChg>
        </pc:sldLayoutChg>
        <pc:sldLayoutChg chg="modSp mod">
          <pc:chgData name="דור אטיאס" userId="4b8a6f85bc93bb7a" providerId="LiveId" clId="{50E70FB9-83AA-3542-963F-2825C7E8D684}" dt="2024-03-27T11:02:15.707" v="588" actId="208"/>
          <pc:sldLayoutMkLst>
            <pc:docMk/>
            <pc:sldMasterMk cId="4274872268" sldId="2147483648"/>
            <pc:sldLayoutMk cId="834590535" sldId="2147483654"/>
          </pc:sldLayoutMkLst>
          <pc:spChg chg="mod">
            <ac:chgData name="דור אטיאס" userId="4b8a6f85bc93bb7a" providerId="LiveId" clId="{50E70FB9-83AA-3542-963F-2825C7E8D684}" dt="2024-03-27T11:02:15.707" v="588" actId="208"/>
            <ac:spMkLst>
              <pc:docMk/>
              <pc:sldMasterMk cId="4274872268" sldId="2147483648"/>
              <pc:sldLayoutMk cId="834590535" sldId="2147483654"/>
              <ac:spMk id="6" creationId="{74979CC6-1C2B-6F12-E635-BB98B4336250}"/>
            </ac:spMkLst>
          </pc:spChg>
        </pc:sldLayoutChg>
        <pc:sldLayoutChg chg="modSp mod">
          <pc:chgData name="דור אטיאס" userId="4b8a6f85bc93bb7a" providerId="LiveId" clId="{50E70FB9-83AA-3542-963F-2825C7E8D684}" dt="2024-03-27T11:03:02.895" v="595" actId="208"/>
          <pc:sldLayoutMkLst>
            <pc:docMk/>
            <pc:sldMasterMk cId="4274872268" sldId="2147483648"/>
            <pc:sldLayoutMk cId="2683112435" sldId="2147483660"/>
          </pc:sldLayoutMkLst>
          <pc:spChg chg="mod">
            <ac:chgData name="דור אטיאס" userId="4b8a6f85bc93bb7a" providerId="LiveId" clId="{50E70FB9-83AA-3542-963F-2825C7E8D684}" dt="2024-03-27T11:03:02.895" v="595" actId="208"/>
            <ac:spMkLst>
              <pc:docMk/>
              <pc:sldMasterMk cId="4274872268" sldId="2147483648"/>
              <pc:sldLayoutMk cId="2683112435" sldId="2147483660"/>
              <ac:spMk id="8" creationId="{E75B4116-6558-92AC-C308-FABD93EE0708}"/>
            </ac:spMkLst>
          </pc:spChg>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2.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2.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F0FD3D-FF14-470C-88C7-4768228BE188}" type="doc">
      <dgm:prSet loTypeId="urn:microsoft.com/office/officeart/2018/5/layout/IconCircleLabelList" loCatId="icon" qsTypeId="urn:microsoft.com/office/officeart/2005/8/quickstyle/simple1" qsCatId="simple" csTypeId="urn:microsoft.com/office/officeart/2005/8/colors/colorful5" csCatId="colorful" phldr="1"/>
      <dgm:spPr/>
      <dgm:t>
        <a:bodyPr/>
        <a:lstStyle/>
        <a:p>
          <a:endParaRPr lang="en-US"/>
        </a:p>
      </dgm:t>
    </dgm:pt>
    <dgm:pt modelId="{E8EA8B70-3CF6-4F18-A44E-891E3C8A71BB}">
      <dgm:prSet/>
      <dgm:spPr/>
      <dgm:t>
        <a:bodyPr/>
        <a:lstStyle/>
        <a:p>
          <a:pPr>
            <a:lnSpc>
              <a:spcPct val="100000"/>
            </a:lnSpc>
            <a:defRPr cap="all"/>
          </a:pPr>
          <a:r>
            <a:rPr lang="he-IL" dirty="0">
              <a:latin typeface="Assistant" pitchFamily="2" charset="-79"/>
              <a:cs typeface="Assistant" pitchFamily="2" charset="-79"/>
            </a:rPr>
            <a:t>גדילת המידע בבריאות</a:t>
          </a:r>
          <a:endParaRPr lang="en-US" dirty="0">
            <a:latin typeface="Assistant" pitchFamily="2" charset="-79"/>
            <a:cs typeface="Assistant" pitchFamily="2" charset="-79"/>
          </a:endParaRPr>
        </a:p>
      </dgm:t>
    </dgm:pt>
    <dgm:pt modelId="{4560BEA1-6C56-4F50-AA17-D8F9A100373A}" type="parTrans" cxnId="{27D69755-FE6A-4A09-BF04-9ADF78CC582C}">
      <dgm:prSet/>
      <dgm:spPr/>
      <dgm:t>
        <a:bodyPr/>
        <a:lstStyle/>
        <a:p>
          <a:endParaRPr lang="en-US">
            <a:latin typeface="Assistant" pitchFamily="2" charset="-79"/>
            <a:cs typeface="Assistant" pitchFamily="2" charset="-79"/>
          </a:endParaRPr>
        </a:p>
      </dgm:t>
    </dgm:pt>
    <dgm:pt modelId="{F96BFDC9-8009-446E-8F20-56128F5F52B1}" type="sibTrans" cxnId="{27D69755-FE6A-4A09-BF04-9ADF78CC582C}">
      <dgm:prSet/>
      <dgm:spPr/>
      <dgm:t>
        <a:bodyPr/>
        <a:lstStyle/>
        <a:p>
          <a:endParaRPr lang="en-US">
            <a:latin typeface="Assistant" pitchFamily="2" charset="-79"/>
            <a:cs typeface="Assistant" pitchFamily="2" charset="-79"/>
          </a:endParaRPr>
        </a:p>
      </dgm:t>
    </dgm:pt>
    <dgm:pt modelId="{631F764E-EB91-4EFF-8F48-97D106A9E34E}">
      <dgm:prSet/>
      <dgm:spPr/>
      <dgm:t>
        <a:bodyPr/>
        <a:lstStyle/>
        <a:p>
          <a:pPr>
            <a:lnSpc>
              <a:spcPct val="100000"/>
            </a:lnSpc>
            <a:defRPr cap="all"/>
          </a:pPr>
          <a:r>
            <a:rPr lang="he-IL" dirty="0">
              <a:latin typeface="Assistant" pitchFamily="2" charset="-79"/>
              <a:cs typeface="Assistant" pitchFamily="2" charset="-79"/>
            </a:rPr>
            <a:t>רפואה מותאמת אישית</a:t>
          </a:r>
          <a:endParaRPr lang="en-US" dirty="0">
            <a:latin typeface="Assistant" pitchFamily="2" charset="-79"/>
            <a:cs typeface="Assistant" pitchFamily="2" charset="-79"/>
          </a:endParaRPr>
        </a:p>
      </dgm:t>
    </dgm:pt>
    <dgm:pt modelId="{886B9C54-1FE7-4C37-86FE-8A832E97DBA2}" type="parTrans" cxnId="{5B83A05F-9BAE-44B1-90D5-F2F2FD30D830}">
      <dgm:prSet/>
      <dgm:spPr/>
      <dgm:t>
        <a:bodyPr/>
        <a:lstStyle/>
        <a:p>
          <a:endParaRPr lang="en-US">
            <a:latin typeface="Assistant" pitchFamily="2" charset="-79"/>
            <a:cs typeface="Assistant" pitchFamily="2" charset="-79"/>
          </a:endParaRPr>
        </a:p>
      </dgm:t>
    </dgm:pt>
    <dgm:pt modelId="{4C0D60A9-CABC-4690-A139-6C67CCED847B}" type="sibTrans" cxnId="{5B83A05F-9BAE-44B1-90D5-F2F2FD30D830}">
      <dgm:prSet/>
      <dgm:spPr/>
      <dgm:t>
        <a:bodyPr/>
        <a:lstStyle/>
        <a:p>
          <a:endParaRPr lang="en-US">
            <a:latin typeface="Assistant" pitchFamily="2" charset="-79"/>
            <a:cs typeface="Assistant" pitchFamily="2" charset="-79"/>
          </a:endParaRPr>
        </a:p>
      </dgm:t>
    </dgm:pt>
    <dgm:pt modelId="{FFC21058-CF49-4656-93FA-33B1C44DC702}">
      <dgm:prSet/>
      <dgm:spPr/>
      <dgm:t>
        <a:bodyPr/>
        <a:lstStyle/>
        <a:p>
          <a:pPr>
            <a:lnSpc>
              <a:spcPct val="100000"/>
            </a:lnSpc>
            <a:defRPr cap="all"/>
          </a:pPr>
          <a:r>
            <a:rPr lang="he-IL" dirty="0">
              <a:latin typeface="Assistant" pitchFamily="2" charset="-79"/>
              <a:cs typeface="Assistant" pitchFamily="2" charset="-79"/>
            </a:rPr>
            <a:t>אתגרים חדשים</a:t>
          </a:r>
          <a:endParaRPr lang="en-US" dirty="0">
            <a:latin typeface="Assistant" pitchFamily="2" charset="-79"/>
            <a:cs typeface="Assistant" pitchFamily="2" charset="-79"/>
          </a:endParaRPr>
        </a:p>
      </dgm:t>
    </dgm:pt>
    <dgm:pt modelId="{6FC9920E-AE10-443E-BFB9-61CAA32372DF}" type="sibTrans" cxnId="{0DAE345B-C3F0-41D7-A288-8CB0BB13E57B}">
      <dgm:prSet/>
      <dgm:spPr/>
      <dgm:t>
        <a:bodyPr/>
        <a:lstStyle/>
        <a:p>
          <a:endParaRPr lang="en-US">
            <a:latin typeface="Assistant" pitchFamily="2" charset="-79"/>
            <a:cs typeface="Assistant" pitchFamily="2" charset="-79"/>
          </a:endParaRPr>
        </a:p>
      </dgm:t>
    </dgm:pt>
    <dgm:pt modelId="{ABC53B9F-4F99-4CAB-8759-5155EAF2CEEC}" type="parTrans" cxnId="{0DAE345B-C3F0-41D7-A288-8CB0BB13E57B}">
      <dgm:prSet/>
      <dgm:spPr/>
      <dgm:t>
        <a:bodyPr/>
        <a:lstStyle/>
        <a:p>
          <a:endParaRPr lang="en-US">
            <a:latin typeface="Assistant" pitchFamily="2" charset="-79"/>
            <a:cs typeface="Assistant" pitchFamily="2" charset="-79"/>
          </a:endParaRPr>
        </a:p>
      </dgm:t>
    </dgm:pt>
    <dgm:pt modelId="{83AE8823-5951-8E4F-9F49-70A5D84D8372}">
      <dgm:prSet/>
      <dgm:spPr/>
      <dgm:t>
        <a:bodyPr/>
        <a:lstStyle/>
        <a:p>
          <a:pPr>
            <a:lnSpc>
              <a:spcPct val="100000"/>
            </a:lnSpc>
            <a:defRPr cap="all"/>
          </a:pPr>
          <a:r>
            <a:rPr lang="he-IL" dirty="0">
              <a:latin typeface="Assistant" pitchFamily="2" charset="-79"/>
              <a:cs typeface="Assistant" pitchFamily="2" charset="-79"/>
            </a:rPr>
            <a:t>התקדמות הטכנולוגיה</a:t>
          </a:r>
          <a:endParaRPr lang="en-US" dirty="0">
            <a:latin typeface="Assistant" pitchFamily="2" charset="-79"/>
            <a:cs typeface="Assistant" pitchFamily="2" charset="-79"/>
          </a:endParaRPr>
        </a:p>
      </dgm:t>
    </dgm:pt>
    <dgm:pt modelId="{E0DF3ED8-CC45-7F42-8CB5-14DAE7388DDE}" type="parTrans" cxnId="{E7376E98-C89F-8D47-9E26-5B9E845391AC}">
      <dgm:prSet/>
      <dgm:spPr/>
      <dgm:t>
        <a:bodyPr/>
        <a:lstStyle/>
        <a:p>
          <a:endParaRPr lang="en-US">
            <a:latin typeface="Assistant" pitchFamily="2" charset="-79"/>
            <a:cs typeface="Assistant" pitchFamily="2" charset="-79"/>
          </a:endParaRPr>
        </a:p>
      </dgm:t>
    </dgm:pt>
    <dgm:pt modelId="{F8135547-D2F9-EF43-8D5D-AE85F707B931}" type="sibTrans" cxnId="{E7376E98-C89F-8D47-9E26-5B9E845391AC}">
      <dgm:prSet/>
      <dgm:spPr/>
      <dgm:t>
        <a:bodyPr/>
        <a:lstStyle/>
        <a:p>
          <a:endParaRPr lang="en-US">
            <a:latin typeface="Assistant" pitchFamily="2" charset="-79"/>
            <a:cs typeface="Assistant" pitchFamily="2" charset="-79"/>
          </a:endParaRPr>
        </a:p>
      </dgm:t>
    </dgm:pt>
    <dgm:pt modelId="{8EA7F034-E5AB-4146-B2DA-0BF15C96AF45}">
      <dgm:prSet/>
      <dgm:spPr/>
      <dgm:t>
        <a:bodyPr/>
        <a:lstStyle/>
        <a:p>
          <a:pPr>
            <a:lnSpc>
              <a:spcPct val="100000"/>
            </a:lnSpc>
            <a:defRPr cap="all"/>
          </a:pPr>
          <a:r>
            <a:rPr lang="en-US">
              <a:latin typeface="Assistant" pitchFamily="2" charset="-79"/>
              <a:cs typeface="Assistant" pitchFamily="2" charset="-79"/>
            </a:rPr>
            <a:t>Machine learning</a:t>
          </a:r>
        </a:p>
      </dgm:t>
    </dgm:pt>
    <dgm:pt modelId="{4CD9FD02-46DE-E64E-9D4F-0BEB0763702B}" type="parTrans" cxnId="{12A1C9F1-3CC6-EA44-A5BD-4214C2A1704A}">
      <dgm:prSet/>
      <dgm:spPr/>
      <dgm:t>
        <a:bodyPr/>
        <a:lstStyle/>
        <a:p>
          <a:endParaRPr lang="en-US">
            <a:latin typeface="Assistant" pitchFamily="2" charset="-79"/>
            <a:cs typeface="Assistant" pitchFamily="2" charset="-79"/>
          </a:endParaRPr>
        </a:p>
      </dgm:t>
    </dgm:pt>
    <dgm:pt modelId="{EE0606E3-5043-D146-B714-192D1932172C}" type="sibTrans" cxnId="{12A1C9F1-3CC6-EA44-A5BD-4214C2A1704A}">
      <dgm:prSet/>
      <dgm:spPr/>
      <dgm:t>
        <a:bodyPr/>
        <a:lstStyle/>
        <a:p>
          <a:endParaRPr lang="en-US">
            <a:latin typeface="Assistant" pitchFamily="2" charset="-79"/>
            <a:cs typeface="Assistant" pitchFamily="2" charset="-79"/>
          </a:endParaRPr>
        </a:p>
      </dgm:t>
    </dgm:pt>
    <dgm:pt modelId="{15CCD415-B6AB-45EE-B2E5-2EA18BD856B9}" type="pres">
      <dgm:prSet presAssocID="{CAF0FD3D-FF14-470C-88C7-4768228BE188}" presName="root" presStyleCnt="0">
        <dgm:presLayoutVars>
          <dgm:dir val="rev"/>
          <dgm:resizeHandles val="exact"/>
        </dgm:presLayoutVars>
      </dgm:prSet>
      <dgm:spPr/>
    </dgm:pt>
    <dgm:pt modelId="{4BA665EB-D181-41CC-8ABA-71117D57414D}" type="pres">
      <dgm:prSet presAssocID="{E8EA8B70-3CF6-4F18-A44E-891E3C8A71BB}" presName="compNode" presStyleCnt="0"/>
      <dgm:spPr/>
    </dgm:pt>
    <dgm:pt modelId="{55DBA639-C51B-4320-BDA1-2305E69463A8}" type="pres">
      <dgm:prSet presAssocID="{E8EA8B70-3CF6-4F18-A44E-891E3C8A71BB}" presName="iconBgRect" presStyleLbl="bgShp" presStyleIdx="0" presStyleCnt="5"/>
      <dgm:spPr/>
    </dgm:pt>
    <dgm:pt modelId="{D34AD15C-3059-41BD-82EC-DD1608F06C01}" type="pres">
      <dgm:prSet presAssocID="{E8EA8B70-3CF6-4F18-A44E-891E3C8A71BB}"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Disk with solid fill"/>
        </a:ext>
      </dgm:extLst>
    </dgm:pt>
    <dgm:pt modelId="{4CC5A1A8-9450-4CA7-A743-DCE1D114028C}" type="pres">
      <dgm:prSet presAssocID="{E8EA8B70-3CF6-4F18-A44E-891E3C8A71BB}" presName="spaceRect" presStyleCnt="0"/>
      <dgm:spPr/>
    </dgm:pt>
    <dgm:pt modelId="{9B59E70E-E684-4F52-BB0F-86BDD9DAC36A}" type="pres">
      <dgm:prSet presAssocID="{E8EA8B70-3CF6-4F18-A44E-891E3C8A71BB}" presName="textRect" presStyleLbl="revTx" presStyleIdx="0" presStyleCnt="5">
        <dgm:presLayoutVars>
          <dgm:chMax val="1"/>
          <dgm:chPref val="1"/>
        </dgm:presLayoutVars>
      </dgm:prSet>
      <dgm:spPr/>
    </dgm:pt>
    <dgm:pt modelId="{1AE91002-2328-4D84-B60B-EA22B35BFC7D}" type="pres">
      <dgm:prSet presAssocID="{F96BFDC9-8009-446E-8F20-56128F5F52B1}" presName="sibTrans" presStyleCnt="0"/>
      <dgm:spPr/>
    </dgm:pt>
    <dgm:pt modelId="{5FE72CB7-25ED-4298-80A6-DF5505EFA04B}" type="pres">
      <dgm:prSet presAssocID="{FFC21058-CF49-4656-93FA-33B1C44DC702}" presName="compNode" presStyleCnt="0"/>
      <dgm:spPr/>
    </dgm:pt>
    <dgm:pt modelId="{14A1734D-B97A-460E-97C8-A84489F6F9EB}" type="pres">
      <dgm:prSet presAssocID="{FFC21058-CF49-4656-93FA-33B1C44DC702}" presName="iconBgRect" presStyleLbl="bgShp" presStyleIdx="1" presStyleCnt="5"/>
      <dgm:spPr/>
    </dgm:pt>
    <dgm:pt modelId="{ABECC4D8-B92B-4BDA-980C-B9B7B2876713}" type="pres">
      <dgm:prSet presAssocID="{FFC21058-CF49-4656-93FA-33B1C44DC70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arning"/>
        </a:ext>
      </dgm:extLst>
    </dgm:pt>
    <dgm:pt modelId="{EE4292A3-2170-45DF-A05B-39A91C8A9798}" type="pres">
      <dgm:prSet presAssocID="{FFC21058-CF49-4656-93FA-33B1C44DC702}" presName="spaceRect" presStyleCnt="0"/>
      <dgm:spPr/>
    </dgm:pt>
    <dgm:pt modelId="{A3FDB617-27CA-47E0-BC67-995CC2D24125}" type="pres">
      <dgm:prSet presAssocID="{FFC21058-CF49-4656-93FA-33B1C44DC702}" presName="textRect" presStyleLbl="revTx" presStyleIdx="1" presStyleCnt="5">
        <dgm:presLayoutVars>
          <dgm:chMax val="1"/>
          <dgm:chPref val="1"/>
        </dgm:presLayoutVars>
      </dgm:prSet>
      <dgm:spPr/>
    </dgm:pt>
    <dgm:pt modelId="{3704BE81-BF5A-403D-B4C0-2136E668B1CC}" type="pres">
      <dgm:prSet presAssocID="{6FC9920E-AE10-443E-BFB9-61CAA32372DF}" presName="sibTrans" presStyleCnt="0"/>
      <dgm:spPr/>
    </dgm:pt>
    <dgm:pt modelId="{78A650A8-E489-4CAA-9D14-11274971D96E}" type="pres">
      <dgm:prSet presAssocID="{631F764E-EB91-4EFF-8F48-97D106A9E34E}" presName="compNode" presStyleCnt="0"/>
      <dgm:spPr/>
    </dgm:pt>
    <dgm:pt modelId="{ACEDE929-E920-46D2-8E6A-D04F6A106440}" type="pres">
      <dgm:prSet presAssocID="{631F764E-EB91-4EFF-8F48-97D106A9E34E}" presName="iconBgRect" presStyleLbl="bgShp" presStyleIdx="2" presStyleCnt="5"/>
      <dgm:spPr/>
    </dgm:pt>
    <dgm:pt modelId="{935E7065-07D3-4CA7-8A53-D070D12B24C8}" type="pres">
      <dgm:prSet presAssocID="{631F764E-EB91-4EFF-8F48-97D106A9E34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ethoscope"/>
        </a:ext>
      </dgm:extLst>
    </dgm:pt>
    <dgm:pt modelId="{B4348A89-48A7-4FCA-B3A4-EDDA191A3FC8}" type="pres">
      <dgm:prSet presAssocID="{631F764E-EB91-4EFF-8F48-97D106A9E34E}" presName="spaceRect" presStyleCnt="0"/>
      <dgm:spPr/>
    </dgm:pt>
    <dgm:pt modelId="{E97E8A09-657F-4FBA-B5EA-4BDCEF3082A3}" type="pres">
      <dgm:prSet presAssocID="{631F764E-EB91-4EFF-8F48-97D106A9E34E}" presName="textRect" presStyleLbl="revTx" presStyleIdx="2" presStyleCnt="5">
        <dgm:presLayoutVars>
          <dgm:chMax val="1"/>
          <dgm:chPref val="1"/>
        </dgm:presLayoutVars>
      </dgm:prSet>
      <dgm:spPr/>
    </dgm:pt>
    <dgm:pt modelId="{AC7F6C5D-A7AD-4A60-94E9-1B108712F5DE}" type="pres">
      <dgm:prSet presAssocID="{4C0D60A9-CABC-4690-A139-6C67CCED847B}" presName="sibTrans" presStyleCnt="0"/>
      <dgm:spPr/>
    </dgm:pt>
    <dgm:pt modelId="{D9845704-56CB-9E4C-8B4E-CEF8874F493E}" type="pres">
      <dgm:prSet presAssocID="{83AE8823-5951-8E4F-9F49-70A5D84D8372}" presName="compNode" presStyleCnt="0"/>
      <dgm:spPr/>
    </dgm:pt>
    <dgm:pt modelId="{D92306E0-9BEF-5D42-9F72-691859811483}" type="pres">
      <dgm:prSet presAssocID="{83AE8823-5951-8E4F-9F49-70A5D84D8372}" presName="iconBgRect" presStyleLbl="bgShp" presStyleIdx="3" presStyleCnt="5"/>
      <dgm:spPr/>
    </dgm:pt>
    <dgm:pt modelId="{6407D67C-749F-C74B-8332-301B8FF8DBD6}" type="pres">
      <dgm:prSet presAssocID="{83AE8823-5951-8E4F-9F49-70A5D84D837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Upward trend"/>
        </a:ext>
      </dgm:extLst>
    </dgm:pt>
    <dgm:pt modelId="{D8766135-2DCD-B54A-8163-75E084535030}" type="pres">
      <dgm:prSet presAssocID="{83AE8823-5951-8E4F-9F49-70A5D84D8372}" presName="spaceRect" presStyleCnt="0"/>
      <dgm:spPr/>
    </dgm:pt>
    <dgm:pt modelId="{00667AB3-0034-F040-A4FC-05F09CFE42B9}" type="pres">
      <dgm:prSet presAssocID="{83AE8823-5951-8E4F-9F49-70A5D84D8372}" presName="textRect" presStyleLbl="revTx" presStyleIdx="3" presStyleCnt="5">
        <dgm:presLayoutVars>
          <dgm:chMax val="1"/>
          <dgm:chPref val="1"/>
        </dgm:presLayoutVars>
      </dgm:prSet>
      <dgm:spPr/>
    </dgm:pt>
    <dgm:pt modelId="{9FCE3891-1422-EE43-87E0-1C839D9F2BA4}" type="pres">
      <dgm:prSet presAssocID="{F8135547-D2F9-EF43-8D5D-AE85F707B931}" presName="sibTrans" presStyleCnt="0"/>
      <dgm:spPr/>
    </dgm:pt>
    <dgm:pt modelId="{0E819919-1702-FC4C-BF22-9CE86A5BF30B}" type="pres">
      <dgm:prSet presAssocID="{8EA7F034-E5AB-4146-B2DA-0BF15C96AF45}" presName="compNode" presStyleCnt="0"/>
      <dgm:spPr/>
    </dgm:pt>
    <dgm:pt modelId="{56E3D13E-B61C-3242-ADE5-0953A6E0E696}" type="pres">
      <dgm:prSet presAssocID="{8EA7F034-E5AB-4146-B2DA-0BF15C96AF45}" presName="iconBgRect" presStyleLbl="bgShp" presStyleIdx="4" presStyleCnt="5"/>
      <dgm:spPr/>
    </dgm:pt>
    <dgm:pt modelId="{3CB3EE89-72C6-4441-B7A6-FE446FD557E3}" type="pres">
      <dgm:prSet presAssocID="{8EA7F034-E5AB-4146-B2DA-0BF15C96AF4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Head with Gears"/>
        </a:ext>
      </dgm:extLst>
    </dgm:pt>
    <dgm:pt modelId="{84A00B77-08D1-BE4C-9E77-96B554836691}" type="pres">
      <dgm:prSet presAssocID="{8EA7F034-E5AB-4146-B2DA-0BF15C96AF45}" presName="spaceRect" presStyleCnt="0"/>
      <dgm:spPr/>
    </dgm:pt>
    <dgm:pt modelId="{ED46CC5F-807D-7648-A28D-980749C1BDFD}" type="pres">
      <dgm:prSet presAssocID="{8EA7F034-E5AB-4146-B2DA-0BF15C96AF45}" presName="textRect" presStyleLbl="revTx" presStyleIdx="4" presStyleCnt="5">
        <dgm:presLayoutVars>
          <dgm:chMax val="1"/>
          <dgm:chPref val="1"/>
        </dgm:presLayoutVars>
      </dgm:prSet>
      <dgm:spPr/>
    </dgm:pt>
  </dgm:ptLst>
  <dgm:cxnLst>
    <dgm:cxn modelId="{D9B86713-2435-4B58-A990-CDE897F1256F}" type="presOf" srcId="{CAF0FD3D-FF14-470C-88C7-4768228BE188}" destId="{15CCD415-B6AB-45EE-B2E5-2EA18BD856B9}" srcOrd="0" destOrd="0" presId="urn:microsoft.com/office/officeart/2018/5/layout/IconCircleLabelList"/>
    <dgm:cxn modelId="{27D69755-FE6A-4A09-BF04-9ADF78CC582C}" srcId="{CAF0FD3D-FF14-470C-88C7-4768228BE188}" destId="{E8EA8B70-3CF6-4F18-A44E-891E3C8A71BB}" srcOrd="0" destOrd="0" parTransId="{4560BEA1-6C56-4F50-AA17-D8F9A100373A}" sibTransId="{F96BFDC9-8009-446E-8F20-56128F5F52B1}"/>
    <dgm:cxn modelId="{0DAE345B-C3F0-41D7-A288-8CB0BB13E57B}" srcId="{CAF0FD3D-FF14-470C-88C7-4768228BE188}" destId="{FFC21058-CF49-4656-93FA-33B1C44DC702}" srcOrd="1" destOrd="0" parTransId="{ABC53B9F-4F99-4CAB-8759-5155EAF2CEEC}" sibTransId="{6FC9920E-AE10-443E-BFB9-61CAA32372DF}"/>
    <dgm:cxn modelId="{CA9FE55C-7511-ED47-BCA9-118A7E6F7EE8}" type="presOf" srcId="{8EA7F034-E5AB-4146-B2DA-0BF15C96AF45}" destId="{ED46CC5F-807D-7648-A28D-980749C1BDFD}" srcOrd="0" destOrd="0" presId="urn:microsoft.com/office/officeart/2018/5/layout/IconCircleLabelList"/>
    <dgm:cxn modelId="{5B83A05F-9BAE-44B1-90D5-F2F2FD30D830}" srcId="{CAF0FD3D-FF14-470C-88C7-4768228BE188}" destId="{631F764E-EB91-4EFF-8F48-97D106A9E34E}" srcOrd="2" destOrd="0" parTransId="{886B9C54-1FE7-4C37-86FE-8A832E97DBA2}" sibTransId="{4C0D60A9-CABC-4690-A139-6C67CCED847B}"/>
    <dgm:cxn modelId="{4AC79960-1CE3-4A30-986A-0AF124C9DC48}" type="presOf" srcId="{FFC21058-CF49-4656-93FA-33B1C44DC702}" destId="{A3FDB617-27CA-47E0-BC67-995CC2D24125}" srcOrd="0" destOrd="0" presId="urn:microsoft.com/office/officeart/2018/5/layout/IconCircleLabelList"/>
    <dgm:cxn modelId="{E7376E98-C89F-8D47-9E26-5B9E845391AC}" srcId="{CAF0FD3D-FF14-470C-88C7-4768228BE188}" destId="{83AE8823-5951-8E4F-9F49-70A5D84D8372}" srcOrd="3" destOrd="0" parTransId="{E0DF3ED8-CC45-7F42-8CB5-14DAE7388DDE}" sibTransId="{F8135547-D2F9-EF43-8D5D-AE85F707B931}"/>
    <dgm:cxn modelId="{BD7B48CD-BDDD-4BD5-A018-B6D6CE1F3CCE}" type="presOf" srcId="{631F764E-EB91-4EFF-8F48-97D106A9E34E}" destId="{E97E8A09-657F-4FBA-B5EA-4BDCEF3082A3}" srcOrd="0" destOrd="0" presId="urn:microsoft.com/office/officeart/2018/5/layout/IconCircleLabelList"/>
    <dgm:cxn modelId="{20F26CD5-13B1-3E45-AE20-FA42D38754B2}" type="presOf" srcId="{83AE8823-5951-8E4F-9F49-70A5D84D8372}" destId="{00667AB3-0034-F040-A4FC-05F09CFE42B9}" srcOrd="0" destOrd="0" presId="urn:microsoft.com/office/officeart/2018/5/layout/IconCircleLabelList"/>
    <dgm:cxn modelId="{FC1A30EC-74C2-4F96-85F4-50F02A6DC349}" type="presOf" srcId="{E8EA8B70-3CF6-4F18-A44E-891E3C8A71BB}" destId="{9B59E70E-E684-4F52-BB0F-86BDD9DAC36A}" srcOrd="0" destOrd="0" presId="urn:microsoft.com/office/officeart/2018/5/layout/IconCircleLabelList"/>
    <dgm:cxn modelId="{12A1C9F1-3CC6-EA44-A5BD-4214C2A1704A}" srcId="{CAF0FD3D-FF14-470C-88C7-4768228BE188}" destId="{8EA7F034-E5AB-4146-B2DA-0BF15C96AF45}" srcOrd="4" destOrd="0" parTransId="{4CD9FD02-46DE-E64E-9D4F-0BEB0763702B}" sibTransId="{EE0606E3-5043-D146-B714-192D1932172C}"/>
    <dgm:cxn modelId="{72AD6115-98B3-454B-A03A-B50B55AE9FE2}" type="presParOf" srcId="{15CCD415-B6AB-45EE-B2E5-2EA18BD856B9}" destId="{4BA665EB-D181-41CC-8ABA-71117D57414D}" srcOrd="0" destOrd="0" presId="urn:microsoft.com/office/officeart/2018/5/layout/IconCircleLabelList"/>
    <dgm:cxn modelId="{DF31BDC7-9E78-41E6-A1BC-A3F559BC4AD4}" type="presParOf" srcId="{4BA665EB-D181-41CC-8ABA-71117D57414D}" destId="{55DBA639-C51B-4320-BDA1-2305E69463A8}" srcOrd="0" destOrd="0" presId="urn:microsoft.com/office/officeart/2018/5/layout/IconCircleLabelList"/>
    <dgm:cxn modelId="{A3A4D666-E062-4562-8AEF-070196D87F3E}" type="presParOf" srcId="{4BA665EB-D181-41CC-8ABA-71117D57414D}" destId="{D34AD15C-3059-41BD-82EC-DD1608F06C01}" srcOrd="1" destOrd="0" presId="urn:microsoft.com/office/officeart/2018/5/layout/IconCircleLabelList"/>
    <dgm:cxn modelId="{84D59846-33FF-4B92-8908-523BABFEB34E}" type="presParOf" srcId="{4BA665EB-D181-41CC-8ABA-71117D57414D}" destId="{4CC5A1A8-9450-4CA7-A743-DCE1D114028C}" srcOrd="2" destOrd="0" presId="urn:microsoft.com/office/officeart/2018/5/layout/IconCircleLabelList"/>
    <dgm:cxn modelId="{C2044DFE-0A19-4146-ADBE-12E078190BE5}" type="presParOf" srcId="{4BA665EB-D181-41CC-8ABA-71117D57414D}" destId="{9B59E70E-E684-4F52-BB0F-86BDD9DAC36A}" srcOrd="3" destOrd="0" presId="urn:microsoft.com/office/officeart/2018/5/layout/IconCircleLabelList"/>
    <dgm:cxn modelId="{742EB375-5FD6-47DF-B14C-B8616D0C7837}" type="presParOf" srcId="{15CCD415-B6AB-45EE-B2E5-2EA18BD856B9}" destId="{1AE91002-2328-4D84-B60B-EA22B35BFC7D}" srcOrd="1" destOrd="0" presId="urn:microsoft.com/office/officeart/2018/5/layout/IconCircleLabelList"/>
    <dgm:cxn modelId="{CD108B00-354F-4B88-8399-CCD0A96812BF}" type="presParOf" srcId="{15CCD415-B6AB-45EE-B2E5-2EA18BD856B9}" destId="{5FE72CB7-25ED-4298-80A6-DF5505EFA04B}" srcOrd="2" destOrd="0" presId="urn:microsoft.com/office/officeart/2018/5/layout/IconCircleLabelList"/>
    <dgm:cxn modelId="{5DECFB5E-29B3-4061-AC3D-FB0170DE6B52}" type="presParOf" srcId="{5FE72CB7-25ED-4298-80A6-DF5505EFA04B}" destId="{14A1734D-B97A-460E-97C8-A84489F6F9EB}" srcOrd="0" destOrd="0" presId="urn:microsoft.com/office/officeart/2018/5/layout/IconCircleLabelList"/>
    <dgm:cxn modelId="{F801A90E-72A4-437E-8F1A-9330BD03EC0C}" type="presParOf" srcId="{5FE72CB7-25ED-4298-80A6-DF5505EFA04B}" destId="{ABECC4D8-B92B-4BDA-980C-B9B7B2876713}" srcOrd="1" destOrd="0" presId="urn:microsoft.com/office/officeart/2018/5/layout/IconCircleLabelList"/>
    <dgm:cxn modelId="{A3F9C9FA-E7BB-438B-81C9-0EAFA2AAC8B6}" type="presParOf" srcId="{5FE72CB7-25ED-4298-80A6-DF5505EFA04B}" destId="{EE4292A3-2170-45DF-A05B-39A91C8A9798}" srcOrd="2" destOrd="0" presId="urn:microsoft.com/office/officeart/2018/5/layout/IconCircleLabelList"/>
    <dgm:cxn modelId="{E2799465-9BC6-455F-A535-3F576A2E1511}" type="presParOf" srcId="{5FE72CB7-25ED-4298-80A6-DF5505EFA04B}" destId="{A3FDB617-27CA-47E0-BC67-995CC2D24125}" srcOrd="3" destOrd="0" presId="urn:microsoft.com/office/officeart/2018/5/layout/IconCircleLabelList"/>
    <dgm:cxn modelId="{74864456-1BFA-426E-9FB4-D700D1C7EE1D}" type="presParOf" srcId="{15CCD415-B6AB-45EE-B2E5-2EA18BD856B9}" destId="{3704BE81-BF5A-403D-B4C0-2136E668B1CC}" srcOrd="3" destOrd="0" presId="urn:microsoft.com/office/officeart/2018/5/layout/IconCircleLabelList"/>
    <dgm:cxn modelId="{B212FA80-D537-4653-85D3-A06975E840E9}" type="presParOf" srcId="{15CCD415-B6AB-45EE-B2E5-2EA18BD856B9}" destId="{78A650A8-E489-4CAA-9D14-11274971D96E}" srcOrd="4" destOrd="0" presId="urn:microsoft.com/office/officeart/2018/5/layout/IconCircleLabelList"/>
    <dgm:cxn modelId="{B679B583-0E1E-473B-AD9B-4AC7B93491D7}" type="presParOf" srcId="{78A650A8-E489-4CAA-9D14-11274971D96E}" destId="{ACEDE929-E920-46D2-8E6A-D04F6A106440}" srcOrd="0" destOrd="0" presId="urn:microsoft.com/office/officeart/2018/5/layout/IconCircleLabelList"/>
    <dgm:cxn modelId="{EC123468-D92A-42B8-BF4A-8E27C7380A4E}" type="presParOf" srcId="{78A650A8-E489-4CAA-9D14-11274971D96E}" destId="{935E7065-07D3-4CA7-8A53-D070D12B24C8}" srcOrd="1" destOrd="0" presId="urn:microsoft.com/office/officeart/2018/5/layout/IconCircleLabelList"/>
    <dgm:cxn modelId="{6E106AA5-674B-4183-BBA3-9EFC01CD0299}" type="presParOf" srcId="{78A650A8-E489-4CAA-9D14-11274971D96E}" destId="{B4348A89-48A7-4FCA-B3A4-EDDA191A3FC8}" srcOrd="2" destOrd="0" presId="urn:microsoft.com/office/officeart/2018/5/layout/IconCircleLabelList"/>
    <dgm:cxn modelId="{DF9349E1-4DAA-49ED-ADC7-409920A94BF8}" type="presParOf" srcId="{78A650A8-E489-4CAA-9D14-11274971D96E}" destId="{E97E8A09-657F-4FBA-B5EA-4BDCEF3082A3}" srcOrd="3" destOrd="0" presId="urn:microsoft.com/office/officeart/2018/5/layout/IconCircleLabelList"/>
    <dgm:cxn modelId="{9C912696-182D-4085-A1B2-277953C9CD0B}" type="presParOf" srcId="{15CCD415-B6AB-45EE-B2E5-2EA18BD856B9}" destId="{AC7F6C5D-A7AD-4A60-94E9-1B108712F5DE}" srcOrd="5" destOrd="0" presId="urn:microsoft.com/office/officeart/2018/5/layout/IconCircleLabelList"/>
    <dgm:cxn modelId="{4B0A7409-B27B-9C43-97BD-94BF94E8C652}" type="presParOf" srcId="{15CCD415-B6AB-45EE-B2E5-2EA18BD856B9}" destId="{D9845704-56CB-9E4C-8B4E-CEF8874F493E}" srcOrd="6" destOrd="0" presId="urn:microsoft.com/office/officeart/2018/5/layout/IconCircleLabelList"/>
    <dgm:cxn modelId="{B7DE1CDD-809C-4F46-8424-5F479AF730CB}" type="presParOf" srcId="{D9845704-56CB-9E4C-8B4E-CEF8874F493E}" destId="{D92306E0-9BEF-5D42-9F72-691859811483}" srcOrd="0" destOrd="0" presId="urn:microsoft.com/office/officeart/2018/5/layout/IconCircleLabelList"/>
    <dgm:cxn modelId="{9778E8D5-5701-6744-BE19-22067DD09518}" type="presParOf" srcId="{D9845704-56CB-9E4C-8B4E-CEF8874F493E}" destId="{6407D67C-749F-C74B-8332-301B8FF8DBD6}" srcOrd="1" destOrd="0" presId="urn:microsoft.com/office/officeart/2018/5/layout/IconCircleLabelList"/>
    <dgm:cxn modelId="{E6BD1976-929A-B746-A656-11EF9B662A6A}" type="presParOf" srcId="{D9845704-56CB-9E4C-8B4E-CEF8874F493E}" destId="{D8766135-2DCD-B54A-8163-75E084535030}" srcOrd="2" destOrd="0" presId="urn:microsoft.com/office/officeart/2018/5/layout/IconCircleLabelList"/>
    <dgm:cxn modelId="{F1A84BA9-6510-004E-8543-9FFA8A77C81B}" type="presParOf" srcId="{D9845704-56CB-9E4C-8B4E-CEF8874F493E}" destId="{00667AB3-0034-F040-A4FC-05F09CFE42B9}" srcOrd="3" destOrd="0" presId="urn:microsoft.com/office/officeart/2018/5/layout/IconCircleLabelList"/>
    <dgm:cxn modelId="{D017351C-CFC9-5D4B-B822-2AED7BB5F28E}" type="presParOf" srcId="{15CCD415-B6AB-45EE-B2E5-2EA18BD856B9}" destId="{9FCE3891-1422-EE43-87E0-1C839D9F2BA4}" srcOrd="7" destOrd="0" presId="urn:microsoft.com/office/officeart/2018/5/layout/IconCircleLabelList"/>
    <dgm:cxn modelId="{7F254464-C278-1847-B437-F5A3CB2DA401}" type="presParOf" srcId="{15CCD415-B6AB-45EE-B2E5-2EA18BD856B9}" destId="{0E819919-1702-FC4C-BF22-9CE86A5BF30B}" srcOrd="8" destOrd="0" presId="urn:microsoft.com/office/officeart/2018/5/layout/IconCircleLabelList"/>
    <dgm:cxn modelId="{C44364C0-1EBD-2140-93C1-880599A3B86D}" type="presParOf" srcId="{0E819919-1702-FC4C-BF22-9CE86A5BF30B}" destId="{56E3D13E-B61C-3242-ADE5-0953A6E0E696}" srcOrd="0" destOrd="0" presId="urn:microsoft.com/office/officeart/2018/5/layout/IconCircleLabelList"/>
    <dgm:cxn modelId="{9B73CF6B-D729-6E49-95FC-D78A471A259F}" type="presParOf" srcId="{0E819919-1702-FC4C-BF22-9CE86A5BF30B}" destId="{3CB3EE89-72C6-4441-B7A6-FE446FD557E3}" srcOrd="1" destOrd="0" presId="urn:microsoft.com/office/officeart/2018/5/layout/IconCircleLabelList"/>
    <dgm:cxn modelId="{87A69699-9B30-CC4B-A32E-130389676783}" type="presParOf" srcId="{0E819919-1702-FC4C-BF22-9CE86A5BF30B}" destId="{84A00B77-08D1-BE4C-9E77-96B554836691}" srcOrd="2" destOrd="0" presId="urn:microsoft.com/office/officeart/2018/5/layout/IconCircleLabelList"/>
    <dgm:cxn modelId="{F7A7B789-9D90-B043-8959-F288529A8F69}" type="presParOf" srcId="{0E819919-1702-FC4C-BF22-9CE86A5BF30B}" destId="{ED46CC5F-807D-7648-A28D-980749C1BDFD}"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F0FD3D-FF14-470C-88C7-4768228BE188}" type="doc">
      <dgm:prSet loTypeId="urn:microsoft.com/office/officeart/2018/5/layout/IconCircleLabelList" loCatId="icon" qsTypeId="urn:microsoft.com/office/officeart/2005/8/quickstyle/simple1" qsCatId="simple" csTypeId="urn:microsoft.com/office/officeart/2005/8/colors/colorful5" csCatId="colorful" phldr="1"/>
      <dgm:spPr/>
      <dgm:t>
        <a:bodyPr/>
        <a:lstStyle/>
        <a:p>
          <a:endParaRPr lang="en-US"/>
        </a:p>
      </dgm:t>
    </dgm:pt>
    <dgm:pt modelId="{E8EA8B70-3CF6-4F18-A44E-891E3C8A71BB}">
      <dgm:prSet/>
      <dgm:spPr/>
      <dgm:t>
        <a:bodyPr/>
        <a:lstStyle/>
        <a:p>
          <a:pPr>
            <a:lnSpc>
              <a:spcPct val="100000"/>
            </a:lnSpc>
            <a:defRPr cap="all"/>
          </a:pPr>
          <a:r>
            <a:rPr lang="he-IL" dirty="0">
              <a:latin typeface="Assistant" pitchFamily="2" charset="-79"/>
              <a:cs typeface="Assistant" pitchFamily="2" charset="-79"/>
            </a:rPr>
            <a:t>דיוק בניבוי</a:t>
          </a:r>
          <a:endParaRPr lang="en-US" dirty="0">
            <a:latin typeface="Assistant" pitchFamily="2" charset="-79"/>
            <a:cs typeface="Assistant" pitchFamily="2" charset="-79"/>
          </a:endParaRPr>
        </a:p>
      </dgm:t>
    </dgm:pt>
    <dgm:pt modelId="{4560BEA1-6C56-4F50-AA17-D8F9A100373A}" type="parTrans" cxnId="{27D69755-FE6A-4A09-BF04-9ADF78CC582C}">
      <dgm:prSet/>
      <dgm:spPr/>
      <dgm:t>
        <a:bodyPr/>
        <a:lstStyle/>
        <a:p>
          <a:endParaRPr lang="en-US">
            <a:latin typeface="Assistant" pitchFamily="2" charset="-79"/>
            <a:cs typeface="Assistant" pitchFamily="2" charset="-79"/>
          </a:endParaRPr>
        </a:p>
      </dgm:t>
    </dgm:pt>
    <dgm:pt modelId="{F96BFDC9-8009-446E-8F20-56128F5F52B1}" type="sibTrans" cxnId="{27D69755-FE6A-4A09-BF04-9ADF78CC582C}">
      <dgm:prSet/>
      <dgm:spPr/>
      <dgm:t>
        <a:bodyPr/>
        <a:lstStyle/>
        <a:p>
          <a:endParaRPr lang="en-US">
            <a:latin typeface="Assistant" pitchFamily="2" charset="-79"/>
            <a:cs typeface="Assistant" pitchFamily="2" charset="-79"/>
          </a:endParaRPr>
        </a:p>
      </dgm:t>
    </dgm:pt>
    <dgm:pt modelId="{631F764E-EB91-4EFF-8F48-97D106A9E34E}">
      <dgm:prSet/>
      <dgm:spPr/>
      <dgm:t>
        <a:bodyPr/>
        <a:lstStyle/>
        <a:p>
          <a:pPr>
            <a:lnSpc>
              <a:spcPct val="100000"/>
            </a:lnSpc>
            <a:defRPr cap="all"/>
          </a:pPr>
          <a:r>
            <a:rPr lang="he-IL" dirty="0">
              <a:latin typeface="Assistant" pitchFamily="2" charset="-79"/>
              <a:cs typeface="Assistant" pitchFamily="2" charset="-79"/>
            </a:rPr>
            <a:t>תובנות ברמת הפרט והאוכלוסייה</a:t>
          </a:r>
          <a:endParaRPr lang="en-US" dirty="0">
            <a:latin typeface="Assistant" pitchFamily="2" charset="-79"/>
            <a:cs typeface="Assistant" pitchFamily="2" charset="-79"/>
          </a:endParaRPr>
        </a:p>
      </dgm:t>
    </dgm:pt>
    <dgm:pt modelId="{886B9C54-1FE7-4C37-86FE-8A832E97DBA2}" type="parTrans" cxnId="{5B83A05F-9BAE-44B1-90D5-F2F2FD30D830}">
      <dgm:prSet/>
      <dgm:spPr/>
      <dgm:t>
        <a:bodyPr/>
        <a:lstStyle/>
        <a:p>
          <a:endParaRPr lang="en-US">
            <a:latin typeface="Assistant" pitchFamily="2" charset="-79"/>
            <a:cs typeface="Assistant" pitchFamily="2" charset="-79"/>
          </a:endParaRPr>
        </a:p>
      </dgm:t>
    </dgm:pt>
    <dgm:pt modelId="{4C0D60A9-CABC-4690-A139-6C67CCED847B}" type="sibTrans" cxnId="{5B83A05F-9BAE-44B1-90D5-F2F2FD30D830}">
      <dgm:prSet/>
      <dgm:spPr/>
      <dgm:t>
        <a:bodyPr/>
        <a:lstStyle/>
        <a:p>
          <a:endParaRPr lang="en-US">
            <a:latin typeface="Assistant" pitchFamily="2" charset="-79"/>
            <a:cs typeface="Assistant" pitchFamily="2" charset="-79"/>
          </a:endParaRPr>
        </a:p>
      </dgm:t>
    </dgm:pt>
    <dgm:pt modelId="{BDE51873-B73E-473C-B2E5-7E8E35F72F98}">
      <dgm:prSet/>
      <dgm:spPr/>
      <dgm:t>
        <a:bodyPr/>
        <a:lstStyle/>
        <a:p>
          <a:pPr>
            <a:lnSpc>
              <a:spcPct val="100000"/>
            </a:lnSpc>
            <a:defRPr cap="all"/>
          </a:pPr>
          <a:r>
            <a:rPr lang="he-IL" dirty="0">
              <a:latin typeface="Assistant" pitchFamily="2" charset="-79"/>
              <a:cs typeface="Assistant" pitchFamily="2" charset="-79"/>
            </a:rPr>
            <a:t>סוגיות אתיות</a:t>
          </a:r>
          <a:endParaRPr lang="en-US" dirty="0">
            <a:latin typeface="Assistant" pitchFamily="2" charset="-79"/>
            <a:cs typeface="Assistant" pitchFamily="2" charset="-79"/>
          </a:endParaRPr>
        </a:p>
      </dgm:t>
    </dgm:pt>
    <dgm:pt modelId="{48B7A96C-279F-483D-A1B7-E328D8C45859}" type="parTrans" cxnId="{F634F558-2FB2-4148-8585-D7EE77CFDCA4}">
      <dgm:prSet/>
      <dgm:spPr/>
      <dgm:t>
        <a:bodyPr/>
        <a:lstStyle/>
        <a:p>
          <a:endParaRPr lang="en-US">
            <a:latin typeface="Assistant" pitchFamily="2" charset="-79"/>
            <a:cs typeface="Assistant" pitchFamily="2" charset="-79"/>
          </a:endParaRPr>
        </a:p>
      </dgm:t>
    </dgm:pt>
    <dgm:pt modelId="{649E309B-BB38-468E-AC0A-55AEB9A98748}" type="sibTrans" cxnId="{F634F558-2FB2-4148-8585-D7EE77CFDCA4}">
      <dgm:prSet/>
      <dgm:spPr/>
      <dgm:t>
        <a:bodyPr/>
        <a:lstStyle/>
        <a:p>
          <a:endParaRPr lang="en-US">
            <a:latin typeface="Assistant" pitchFamily="2" charset="-79"/>
            <a:cs typeface="Assistant" pitchFamily="2" charset="-79"/>
          </a:endParaRPr>
        </a:p>
      </dgm:t>
    </dgm:pt>
    <dgm:pt modelId="{FFC21058-CF49-4656-93FA-33B1C44DC702}">
      <dgm:prSet/>
      <dgm:spPr/>
      <dgm:t>
        <a:bodyPr/>
        <a:lstStyle/>
        <a:p>
          <a:pPr>
            <a:lnSpc>
              <a:spcPct val="100000"/>
            </a:lnSpc>
            <a:defRPr cap="all"/>
          </a:pPr>
          <a:r>
            <a:rPr lang="he-IL" dirty="0">
              <a:latin typeface="Assistant" pitchFamily="2" charset="-79"/>
              <a:cs typeface="Assistant" pitchFamily="2" charset="-79"/>
            </a:rPr>
            <a:t>גמישות בעיבוד נתונים</a:t>
          </a:r>
          <a:endParaRPr lang="en-US" dirty="0">
            <a:latin typeface="Assistant" pitchFamily="2" charset="-79"/>
            <a:cs typeface="Assistant" pitchFamily="2" charset="-79"/>
          </a:endParaRPr>
        </a:p>
      </dgm:t>
    </dgm:pt>
    <dgm:pt modelId="{6FC9920E-AE10-443E-BFB9-61CAA32372DF}" type="sibTrans" cxnId="{0DAE345B-C3F0-41D7-A288-8CB0BB13E57B}">
      <dgm:prSet/>
      <dgm:spPr/>
      <dgm:t>
        <a:bodyPr/>
        <a:lstStyle/>
        <a:p>
          <a:endParaRPr lang="en-US">
            <a:latin typeface="Assistant" pitchFamily="2" charset="-79"/>
            <a:cs typeface="Assistant" pitchFamily="2" charset="-79"/>
          </a:endParaRPr>
        </a:p>
      </dgm:t>
    </dgm:pt>
    <dgm:pt modelId="{ABC53B9F-4F99-4CAB-8759-5155EAF2CEEC}" type="parTrans" cxnId="{0DAE345B-C3F0-41D7-A288-8CB0BB13E57B}">
      <dgm:prSet/>
      <dgm:spPr/>
      <dgm:t>
        <a:bodyPr/>
        <a:lstStyle/>
        <a:p>
          <a:endParaRPr lang="en-US">
            <a:latin typeface="Assistant" pitchFamily="2" charset="-79"/>
            <a:cs typeface="Assistant" pitchFamily="2" charset="-79"/>
          </a:endParaRPr>
        </a:p>
      </dgm:t>
    </dgm:pt>
    <dgm:pt modelId="{83AE8823-5951-8E4F-9F49-70A5D84D8372}">
      <dgm:prSet/>
      <dgm:spPr/>
      <dgm:t>
        <a:bodyPr/>
        <a:lstStyle/>
        <a:p>
          <a:pPr>
            <a:lnSpc>
              <a:spcPct val="100000"/>
            </a:lnSpc>
            <a:defRPr cap="all"/>
          </a:pPr>
          <a:r>
            <a:rPr lang="he-IL" dirty="0">
              <a:latin typeface="Assistant" pitchFamily="2" charset="-79"/>
              <a:cs typeface="Assistant" pitchFamily="2" charset="-79"/>
            </a:rPr>
            <a:t>פירוש ממצאים</a:t>
          </a:r>
          <a:endParaRPr lang="en-US" dirty="0">
            <a:latin typeface="Assistant" pitchFamily="2" charset="-79"/>
            <a:cs typeface="Assistant" pitchFamily="2" charset="-79"/>
          </a:endParaRPr>
        </a:p>
      </dgm:t>
    </dgm:pt>
    <dgm:pt modelId="{E0DF3ED8-CC45-7F42-8CB5-14DAE7388DDE}" type="parTrans" cxnId="{E7376E98-C89F-8D47-9E26-5B9E845391AC}">
      <dgm:prSet/>
      <dgm:spPr/>
      <dgm:t>
        <a:bodyPr/>
        <a:lstStyle/>
        <a:p>
          <a:endParaRPr lang="en-US">
            <a:latin typeface="Assistant" pitchFamily="2" charset="-79"/>
            <a:cs typeface="Assistant" pitchFamily="2" charset="-79"/>
          </a:endParaRPr>
        </a:p>
      </dgm:t>
    </dgm:pt>
    <dgm:pt modelId="{F8135547-D2F9-EF43-8D5D-AE85F707B931}" type="sibTrans" cxnId="{E7376E98-C89F-8D47-9E26-5B9E845391AC}">
      <dgm:prSet/>
      <dgm:spPr/>
      <dgm:t>
        <a:bodyPr/>
        <a:lstStyle/>
        <a:p>
          <a:endParaRPr lang="en-US">
            <a:latin typeface="Assistant" pitchFamily="2" charset="-79"/>
            <a:cs typeface="Assistant" pitchFamily="2" charset="-79"/>
          </a:endParaRPr>
        </a:p>
      </dgm:t>
    </dgm:pt>
    <dgm:pt modelId="{8EA7F034-E5AB-4146-B2DA-0BF15C96AF45}">
      <dgm:prSet/>
      <dgm:spPr/>
      <dgm:t>
        <a:bodyPr/>
        <a:lstStyle/>
        <a:p>
          <a:pPr>
            <a:lnSpc>
              <a:spcPct val="100000"/>
            </a:lnSpc>
            <a:defRPr cap="all"/>
          </a:pPr>
          <a:r>
            <a:rPr lang="he-IL" dirty="0">
              <a:latin typeface="Assistant" pitchFamily="2" charset="-79"/>
              <a:cs typeface="Assistant" pitchFamily="2" charset="-79"/>
            </a:rPr>
            <a:t>אתגרים והטיות</a:t>
          </a:r>
          <a:endParaRPr lang="en-US" dirty="0">
            <a:latin typeface="Assistant" pitchFamily="2" charset="-79"/>
            <a:cs typeface="Assistant" pitchFamily="2" charset="-79"/>
          </a:endParaRPr>
        </a:p>
      </dgm:t>
    </dgm:pt>
    <dgm:pt modelId="{4CD9FD02-46DE-E64E-9D4F-0BEB0763702B}" type="parTrans" cxnId="{12A1C9F1-3CC6-EA44-A5BD-4214C2A1704A}">
      <dgm:prSet/>
      <dgm:spPr/>
      <dgm:t>
        <a:bodyPr/>
        <a:lstStyle/>
        <a:p>
          <a:endParaRPr lang="en-US">
            <a:latin typeface="Assistant" pitchFamily="2" charset="-79"/>
            <a:cs typeface="Assistant" pitchFamily="2" charset="-79"/>
          </a:endParaRPr>
        </a:p>
      </dgm:t>
    </dgm:pt>
    <dgm:pt modelId="{EE0606E3-5043-D146-B714-192D1932172C}" type="sibTrans" cxnId="{12A1C9F1-3CC6-EA44-A5BD-4214C2A1704A}">
      <dgm:prSet/>
      <dgm:spPr/>
      <dgm:t>
        <a:bodyPr/>
        <a:lstStyle/>
        <a:p>
          <a:endParaRPr lang="en-US">
            <a:latin typeface="Assistant" pitchFamily="2" charset="-79"/>
            <a:cs typeface="Assistant" pitchFamily="2" charset="-79"/>
          </a:endParaRPr>
        </a:p>
      </dgm:t>
    </dgm:pt>
    <dgm:pt modelId="{15CCD415-B6AB-45EE-B2E5-2EA18BD856B9}" type="pres">
      <dgm:prSet presAssocID="{CAF0FD3D-FF14-470C-88C7-4768228BE188}" presName="root" presStyleCnt="0">
        <dgm:presLayoutVars>
          <dgm:dir val="rev"/>
          <dgm:resizeHandles val="exact"/>
        </dgm:presLayoutVars>
      </dgm:prSet>
      <dgm:spPr/>
    </dgm:pt>
    <dgm:pt modelId="{4BA665EB-D181-41CC-8ABA-71117D57414D}" type="pres">
      <dgm:prSet presAssocID="{E8EA8B70-3CF6-4F18-A44E-891E3C8A71BB}" presName="compNode" presStyleCnt="0"/>
      <dgm:spPr/>
    </dgm:pt>
    <dgm:pt modelId="{55DBA639-C51B-4320-BDA1-2305E69463A8}" type="pres">
      <dgm:prSet presAssocID="{E8EA8B70-3CF6-4F18-A44E-891E3C8A71BB}" presName="iconBgRect" presStyleLbl="bgShp" presStyleIdx="0" presStyleCnt="6"/>
      <dgm:spPr/>
    </dgm:pt>
    <dgm:pt modelId="{D34AD15C-3059-41BD-82EC-DD1608F06C01}" type="pres">
      <dgm:prSet presAssocID="{E8EA8B70-3CF6-4F18-A44E-891E3C8A71B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llseye"/>
        </a:ext>
      </dgm:extLst>
    </dgm:pt>
    <dgm:pt modelId="{4CC5A1A8-9450-4CA7-A743-DCE1D114028C}" type="pres">
      <dgm:prSet presAssocID="{E8EA8B70-3CF6-4F18-A44E-891E3C8A71BB}" presName="spaceRect" presStyleCnt="0"/>
      <dgm:spPr/>
    </dgm:pt>
    <dgm:pt modelId="{9B59E70E-E684-4F52-BB0F-86BDD9DAC36A}" type="pres">
      <dgm:prSet presAssocID="{E8EA8B70-3CF6-4F18-A44E-891E3C8A71BB}" presName="textRect" presStyleLbl="revTx" presStyleIdx="0" presStyleCnt="6">
        <dgm:presLayoutVars>
          <dgm:chMax val="1"/>
          <dgm:chPref val="1"/>
        </dgm:presLayoutVars>
      </dgm:prSet>
      <dgm:spPr/>
    </dgm:pt>
    <dgm:pt modelId="{1AE91002-2328-4D84-B60B-EA22B35BFC7D}" type="pres">
      <dgm:prSet presAssocID="{F96BFDC9-8009-446E-8F20-56128F5F52B1}" presName="sibTrans" presStyleCnt="0"/>
      <dgm:spPr/>
    </dgm:pt>
    <dgm:pt modelId="{5FE72CB7-25ED-4298-80A6-DF5505EFA04B}" type="pres">
      <dgm:prSet presAssocID="{FFC21058-CF49-4656-93FA-33B1C44DC702}" presName="compNode" presStyleCnt="0"/>
      <dgm:spPr/>
    </dgm:pt>
    <dgm:pt modelId="{14A1734D-B97A-460E-97C8-A84489F6F9EB}" type="pres">
      <dgm:prSet presAssocID="{FFC21058-CF49-4656-93FA-33B1C44DC702}" presName="iconBgRect" presStyleLbl="bgShp" presStyleIdx="1" presStyleCnt="6"/>
      <dgm:spPr/>
    </dgm:pt>
    <dgm:pt modelId="{ABECC4D8-B92B-4BDA-980C-B9B7B2876713}" type="pres">
      <dgm:prSet presAssocID="{FFC21058-CF49-4656-93FA-33B1C44DC702}" presName="iconRect" presStyleLbl="node1" presStyleIdx="1" presStyleCnt="6"/>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Yoga with solid fill"/>
        </a:ext>
      </dgm:extLst>
    </dgm:pt>
    <dgm:pt modelId="{EE4292A3-2170-45DF-A05B-39A91C8A9798}" type="pres">
      <dgm:prSet presAssocID="{FFC21058-CF49-4656-93FA-33B1C44DC702}" presName="spaceRect" presStyleCnt="0"/>
      <dgm:spPr/>
    </dgm:pt>
    <dgm:pt modelId="{A3FDB617-27CA-47E0-BC67-995CC2D24125}" type="pres">
      <dgm:prSet presAssocID="{FFC21058-CF49-4656-93FA-33B1C44DC702}" presName="textRect" presStyleLbl="revTx" presStyleIdx="1" presStyleCnt="6">
        <dgm:presLayoutVars>
          <dgm:chMax val="1"/>
          <dgm:chPref val="1"/>
        </dgm:presLayoutVars>
      </dgm:prSet>
      <dgm:spPr/>
    </dgm:pt>
    <dgm:pt modelId="{3704BE81-BF5A-403D-B4C0-2136E668B1CC}" type="pres">
      <dgm:prSet presAssocID="{6FC9920E-AE10-443E-BFB9-61CAA32372DF}" presName="sibTrans" presStyleCnt="0"/>
      <dgm:spPr/>
    </dgm:pt>
    <dgm:pt modelId="{78A650A8-E489-4CAA-9D14-11274971D96E}" type="pres">
      <dgm:prSet presAssocID="{631F764E-EB91-4EFF-8F48-97D106A9E34E}" presName="compNode" presStyleCnt="0"/>
      <dgm:spPr/>
    </dgm:pt>
    <dgm:pt modelId="{ACEDE929-E920-46D2-8E6A-D04F6A106440}" type="pres">
      <dgm:prSet presAssocID="{631F764E-EB91-4EFF-8F48-97D106A9E34E}" presName="iconBgRect" presStyleLbl="bgShp" presStyleIdx="2" presStyleCnt="6"/>
      <dgm:spPr/>
    </dgm:pt>
    <dgm:pt modelId="{935E7065-07D3-4CA7-8A53-D070D12B24C8}" type="pres">
      <dgm:prSet presAssocID="{631F764E-EB91-4EFF-8F48-97D106A9E34E}" presName="iconRect" presStyleLbl="node1" presStyleIdx="2" presStyleCnt="6"/>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usiness Growth with solid fill"/>
        </a:ext>
      </dgm:extLst>
    </dgm:pt>
    <dgm:pt modelId="{B4348A89-48A7-4FCA-B3A4-EDDA191A3FC8}" type="pres">
      <dgm:prSet presAssocID="{631F764E-EB91-4EFF-8F48-97D106A9E34E}" presName="spaceRect" presStyleCnt="0"/>
      <dgm:spPr/>
    </dgm:pt>
    <dgm:pt modelId="{E97E8A09-657F-4FBA-B5EA-4BDCEF3082A3}" type="pres">
      <dgm:prSet presAssocID="{631F764E-EB91-4EFF-8F48-97D106A9E34E}" presName="textRect" presStyleLbl="revTx" presStyleIdx="2" presStyleCnt="6">
        <dgm:presLayoutVars>
          <dgm:chMax val="1"/>
          <dgm:chPref val="1"/>
        </dgm:presLayoutVars>
      </dgm:prSet>
      <dgm:spPr/>
    </dgm:pt>
    <dgm:pt modelId="{AC7F6C5D-A7AD-4A60-94E9-1B108712F5DE}" type="pres">
      <dgm:prSet presAssocID="{4C0D60A9-CABC-4690-A139-6C67CCED847B}" presName="sibTrans" presStyleCnt="0"/>
      <dgm:spPr/>
    </dgm:pt>
    <dgm:pt modelId="{D9845704-56CB-9E4C-8B4E-CEF8874F493E}" type="pres">
      <dgm:prSet presAssocID="{83AE8823-5951-8E4F-9F49-70A5D84D8372}" presName="compNode" presStyleCnt="0"/>
      <dgm:spPr/>
    </dgm:pt>
    <dgm:pt modelId="{D92306E0-9BEF-5D42-9F72-691859811483}" type="pres">
      <dgm:prSet presAssocID="{83AE8823-5951-8E4F-9F49-70A5D84D8372}" presName="iconBgRect" presStyleLbl="bgShp" presStyleIdx="3" presStyleCnt="6"/>
      <dgm:spPr/>
    </dgm:pt>
    <dgm:pt modelId="{6407D67C-749F-C74B-8332-301B8FF8DBD6}" type="pres">
      <dgm:prSet presAssocID="{83AE8823-5951-8E4F-9F49-70A5D84D8372}" presName="iconRect" presStyleLbl="node1" presStyleIdx="3" presStyleCnt="6"/>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Classroom with solid fill"/>
        </a:ext>
      </dgm:extLst>
    </dgm:pt>
    <dgm:pt modelId="{D8766135-2DCD-B54A-8163-75E084535030}" type="pres">
      <dgm:prSet presAssocID="{83AE8823-5951-8E4F-9F49-70A5D84D8372}" presName="spaceRect" presStyleCnt="0"/>
      <dgm:spPr/>
    </dgm:pt>
    <dgm:pt modelId="{00667AB3-0034-F040-A4FC-05F09CFE42B9}" type="pres">
      <dgm:prSet presAssocID="{83AE8823-5951-8E4F-9F49-70A5D84D8372}" presName="textRect" presStyleLbl="revTx" presStyleIdx="3" presStyleCnt="6">
        <dgm:presLayoutVars>
          <dgm:chMax val="1"/>
          <dgm:chPref val="1"/>
        </dgm:presLayoutVars>
      </dgm:prSet>
      <dgm:spPr/>
    </dgm:pt>
    <dgm:pt modelId="{9FCE3891-1422-EE43-87E0-1C839D9F2BA4}" type="pres">
      <dgm:prSet presAssocID="{F8135547-D2F9-EF43-8D5D-AE85F707B931}" presName="sibTrans" presStyleCnt="0"/>
      <dgm:spPr/>
    </dgm:pt>
    <dgm:pt modelId="{0E819919-1702-FC4C-BF22-9CE86A5BF30B}" type="pres">
      <dgm:prSet presAssocID="{8EA7F034-E5AB-4146-B2DA-0BF15C96AF45}" presName="compNode" presStyleCnt="0"/>
      <dgm:spPr/>
    </dgm:pt>
    <dgm:pt modelId="{56E3D13E-B61C-3242-ADE5-0953A6E0E696}" type="pres">
      <dgm:prSet presAssocID="{8EA7F034-E5AB-4146-B2DA-0BF15C96AF45}" presName="iconBgRect" presStyleLbl="bgShp" presStyleIdx="4" presStyleCnt="6"/>
      <dgm:spPr/>
    </dgm:pt>
    <dgm:pt modelId="{3CB3EE89-72C6-4441-B7A6-FE446FD557E3}" type="pres">
      <dgm:prSet presAssocID="{8EA7F034-E5AB-4146-B2DA-0BF15C96AF45}" presName="iconRect" presStyleLbl="node1" presStyleIdx="4" presStyleCnt="6"/>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Database with solid fill"/>
        </a:ext>
      </dgm:extLst>
    </dgm:pt>
    <dgm:pt modelId="{84A00B77-08D1-BE4C-9E77-96B554836691}" type="pres">
      <dgm:prSet presAssocID="{8EA7F034-E5AB-4146-B2DA-0BF15C96AF45}" presName="spaceRect" presStyleCnt="0"/>
      <dgm:spPr/>
    </dgm:pt>
    <dgm:pt modelId="{ED46CC5F-807D-7648-A28D-980749C1BDFD}" type="pres">
      <dgm:prSet presAssocID="{8EA7F034-E5AB-4146-B2DA-0BF15C96AF45}" presName="textRect" presStyleLbl="revTx" presStyleIdx="4" presStyleCnt="6">
        <dgm:presLayoutVars>
          <dgm:chMax val="1"/>
          <dgm:chPref val="1"/>
        </dgm:presLayoutVars>
      </dgm:prSet>
      <dgm:spPr/>
    </dgm:pt>
    <dgm:pt modelId="{7C76ACBA-F653-3746-B5E1-FFAF40CBA120}" type="pres">
      <dgm:prSet presAssocID="{EE0606E3-5043-D146-B714-192D1932172C}" presName="sibTrans" presStyleCnt="0"/>
      <dgm:spPr/>
    </dgm:pt>
    <dgm:pt modelId="{69260912-C621-4EDD-A6F9-5DE0B82FC20A}" type="pres">
      <dgm:prSet presAssocID="{BDE51873-B73E-473C-B2E5-7E8E35F72F98}" presName="compNode" presStyleCnt="0"/>
      <dgm:spPr/>
    </dgm:pt>
    <dgm:pt modelId="{207011F9-FE43-4B4C-A372-B6DF4107734D}" type="pres">
      <dgm:prSet presAssocID="{BDE51873-B73E-473C-B2E5-7E8E35F72F98}" presName="iconBgRect" presStyleLbl="bgShp" presStyleIdx="5" presStyleCnt="6"/>
      <dgm:spPr/>
    </dgm:pt>
    <dgm:pt modelId="{FF1AC4F2-D5F9-4D4A-965F-301C17D7F598}" type="pres">
      <dgm:prSet presAssocID="{BDE51873-B73E-473C-B2E5-7E8E35F72F98}" presName="iconRect" presStyleLbl="node1" presStyleIdx="5" presStyleCnt="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Judge female with solid fill"/>
        </a:ext>
      </dgm:extLst>
    </dgm:pt>
    <dgm:pt modelId="{4DBC398B-1521-4D03-BB63-0BC5AF3F71E9}" type="pres">
      <dgm:prSet presAssocID="{BDE51873-B73E-473C-B2E5-7E8E35F72F98}" presName="spaceRect" presStyleCnt="0"/>
      <dgm:spPr/>
    </dgm:pt>
    <dgm:pt modelId="{E3BB61F2-FAE0-4A9E-B933-CAC07F9CF2CF}" type="pres">
      <dgm:prSet presAssocID="{BDE51873-B73E-473C-B2E5-7E8E35F72F98}" presName="textRect" presStyleLbl="revTx" presStyleIdx="5" presStyleCnt="6">
        <dgm:presLayoutVars>
          <dgm:chMax val="1"/>
          <dgm:chPref val="1"/>
        </dgm:presLayoutVars>
      </dgm:prSet>
      <dgm:spPr/>
    </dgm:pt>
  </dgm:ptLst>
  <dgm:cxnLst>
    <dgm:cxn modelId="{D9B86713-2435-4B58-A990-CDE897F1256F}" type="presOf" srcId="{CAF0FD3D-FF14-470C-88C7-4768228BE188}" destId="{15CCD415-B6AB-45EE-B2E5-2EA18BD856B9}" srcOrd="0" destOrd="0" presId="urn:microsoft.com/office/officeart/2018/5/layout/IconCircleLabelList"/>
    <dgm:cxn modelId="{27D69755-FE6A-4A09-BF04-9ADF78CC582C}" srcId="{CAF0FD3D-FF14-470C-88C7-4768228BE188}" destId="{E8EA8B70-3CF6-4F18-A44E-891E3C8A71BB}" srcOrd="0" destOrd="0" parTransId="{4560BEA1-6C56-4F50-AA17-D8F9A100373A}" sibTransId="{F96BFDC9-8009-446E-8F20-56128F5F52B1}"/>
    <dgm:cxn modelId="{F634F558-2FB2-4148-8585-D7EE77CFDCA4}" srcId="{CAF0FD3D-FF14-470C-88C7-4768228BE188}" destId="{BDE51873-B73E-473C-B2E5-7E8E35F72F98}" srcOrd="5" destOrd="0" parTransId="{48B7A96C-279F-483D-A1B7-E328D8C45859}" sibTransId="{649E309B-BB38-468E-AC0A-55AEB9A98748}"/>
    <dgm:cxn modelId="{0DAE345B-C3F0-41D7-A288-8CB0BB13E57B}" srcId="{CAF0FD3D-FF14-470C-88C7-4768228BE188}" destId="{FFC21058-CF49-4656-93FA-33B1C44DC702}" srcOrd="1" destOrd="0" parTransId="{ABC53B9F-4F99-4CAB-8759-5155EAF2CEEC}" sibTransId="{6FC9920E-AE10-443E-BFB9-61CAA32372DF}"/>
    <dgm:cxn modelId="{CA9FE55C-7511-ED47-BCA9-118A7E6F7EE8}" type="presOf" srcId="{8EA7F034-E5AB-4146-B2DA-0BF15C96AF45}" destId="{ED46CC5F-807D-7648-A28D-980749C1BDFD}" srcOrd="0" destOrd="0" presId="urn:microsoft.com/office/officeart/2018/5/layout/IconCircleLabelList"/>
    <dgm:cxn modelId="{5B83A05F-9BAE-44B1-90D5-F2F2FD30D830}" srcId="{CAF0FD3D-FF14-470C-88C7-4768228BE188}" destId="{631F764E-EB91-4EFF-8F48-97D106A9E34E}" srcOrd="2" destOrd="0" parTransId="{886B9C54-1FE7-4C37-86FE-8A832E97DBA2}" sibTransId="{4C0D60A9-CABC-4690-A139-6C67CCED847B}"/>
    <dgm:cxn modelId="{4AC79960-1CE3-4A30-986A-0AF124C9DC48}" type="presOf" srcId="{FFC21058-CF49-4656-93FA-33B1C44DC702}" destId="{A3FDB617-27CA-47E0-BC67-995CC2D24125}" srcOrd="0" destOrd="0" presId="urn:microsoft.com/office/officeart/2018/5/layout/IconCircleLabelList"/>
    <dgm:cxn modelId="{E7376E98-C89F-8D47-9E26-5B9E845391AC}" srcId="{CAF0FD3D-FF14-470C-88C7-4768228BE188}" destId="{83AE8823-5951-8E4F-9F49-70A5D84D8372}" srcOrd="3" destOrd="0" parTransId="{E0DF3ED8-CC45-7F42-8CB5-14DAE7388DDE}" sibTransId="{F8135547-D2F9-EF43-8D5D-AE85F707B931}"/>
    <dgm:cxn modelId="{501518BC-C29A-49B1-9B06-98813323AF73}" type="presOf" srcId="{BDE51873-B73E-473C-B2E5-7E8E35F72F98}" destId="{E3BB61F2-FAE0-4A9E-B933-CAC07F9CF2CF}" srcOrd="0" destOrd="0" presId="urn:microsoft.com/office/officeart/2018/5/layout/IconCircleLabelList"/>
    <dgm:cxn modelId="{BD7B48CD-BDDD-4BD5-A018-B6D6CE1F3CCE}" type="presOf" srcId="{631F764E-EB91-4EFF-8F48-97D106A9E34E}" destId="{E97E8A09-657F-4FBA-B5EA-4BDCEF3082A3}" srcOrd="0" destOrd="0" presId="urn:microsoft.com/office/officeart/2018/5/layout/IconCircleLabelList"/>
    <dgm:cxn modelId="{20F26CD5-13B1-3E45-AE20-FA42D38754B2}" type="presOf" srcId="{83AE8823-5951-8E4F-9F49-70A5D84D8372}" destId="{00667AB3-0034-F040-A4FC-05F09CFE42B9}" srcOrd="0" destOrd="0" presId="urn:microsoft.com/office/officeart/2018/5/layout/IconCircleLabelList"/>
    <dgm:cxn modelId="{FC1A30EC-74C2-4F96-85F4-50F02A6DC349}" type="presOf" srcId="{E8EA8B70-3CF6-4F18-A44E-891E3C8A71BB}" destId="{9B59E70E-E684-4F52-BB0F-86BDD9DAC36A}" srcOrd="0" destOrd="0" presId="urn:microsoft.com/office/officeart/2018/5/layout/IconCircleLabelList"/>
    <dgm:cxn modelId="{12A1C9F1-3CC6-EA44-A5BD-4214C2A1704A}" srcId="{CAF0FD3D-FF14-470C-88C7-4768228BE188}" destId="{8EA7F034-E5AB-4146-B2DA-0BF15C96AF45}" srcOrd="4" destOrd="0" parTransId="{4CD9FD02-46DE-E64E-9D4F-0BEB0763702B}" sibTransId="{EE0606E3-5043-D146-B714-192D1932172C}"/>
    <dgm:cxn modelId="{72AD6115-98B3-454B-A03A-B50B55AE9FE2}" type="presParOf" srcId="{15CCD415-B6AB-45EE-B2E5-2EA18BD856B9}" destId="{4BA665EB-D181-41CC-8ABA-71117D57414D}" srcOrd="0" destOrd="0" presId="urn:microsoft.com/office/officeart/2018/5/layout/IconCircleLabelList"/>
    <dgm:cxn modelId="{DF31BDC7-9E78-41E6-A1BC-A3F559BC4AD4}" type="presParOf" srcId="{4BA665EB-D181-41CC-8ABA-71117D57414D}" destId="{55DBA639-C51B-4320-BDA1-2305E69463A8}" srcOrd="0" destOrd="0" presId="urn:microsoft.com/office/officeart/2018/5/layout/IconCircleLabelList"/>
    <dgm:cxn modelId="{A3A4D666-E062-4562-8AEF-070196D87F3E}" type="presParOf" srcId="{4BA665EB-D181-41CC-8ABA-71117D57414D}" destId="{D34AD15C-3059-41BD-82EC-DD1608F06C01}" srcOrd="1" destOrd="0" presId="urn:microsoft.com/office/officeart/2018/5/layout/IconCircleLabelList"/>
    <dgm:cxn modelId="{84D59846-33FF-4B92-8908-523BABFEB34E}" type="presParOf" srcId="{4BA665EB-D181-41CC-8ABA-71117D57414D}" destId="{4CC5A1A8-9450-4CA7-A743-DCE1D114028C}" srcOrd="2" destOrd="0" presId="urn:microsoft.com/office/officeart/2018/5/layout/IconCircleLabelList"/>
    <dgm:cxn modelId="{C2044DFE-0A19-4146-ADBE-12E078190BE5}" type="presParOf" srcId="{4BA665EB-D181-41CC-8ABA-71117D57414D}" destId="{9B59E70E-E684-4F52-BB0F-86BDD9DAC36A}" srcOrd="3" destOrd="0" presId="urn:microsoft.com/office/officeart/2018/5/layout/IconCircleLabelList"/>
    <dgm:cxn modelId="{742EB375-5FD6-47DF-B14C-B8616D0C7837}" type="presParOf" srcId="{15CCD415-B6AB-45EE-B2E5-2EA18BD856B9}" destId="{1AE91002-2328-4D84-B60B-EA22B35BFC7D}" srcOrd="1" destOrd="0" presId="urn:microsoft.com/office/officeart/2018/5/layout/IconCircleLabelList"/>
    <dgm:cxn modelId="{CD108B00-354F-4B88-8399-CCD0A96812BF}" type="presParOf" srcId="{15CCD415-B6AB-45EE-B2E5-2EA18BD856B9}" destId="{5FE72CB7-25ED-4298-80A6-DF5505EFA04B}" srcOrd="2" destOrd="0" presId="urn:microsoft.com/office/officeart/2018/5/layout/IconCircleLabelList"/>
    <dgm:cxn modelId="{5DECFB5E-29B3-4061-AC3D-FB0170DE6B52}" type="presParOf" srcId="{5FE72CB7-25ED-4298-80A6-DF5505EFA04B}" destId="{14A1734D-B97A-460E-97C8-A84489F6F9EB}" srcOrd="0" destOrd="0" presId="urn:microsoft.com/office/officeart/2018/5/layout/IconCircleLabelList"/>
    <dgm:cxn modelId="{F801A90E-72A4-437E-8F1A-9330BD03EC0C}" type="presParOf" srcId="{5FE72CB7-25ED-4298-80A6-DF5505EFA04B}" destId="{ABECC4D8-B92B-4BDA-980C-B9B7B2876713}" srcOrd="1" destOrd="0" presId="urn:microsoft.com/office/officeart/2018/5/layout/IconCircleLabelList"/>
    <dgm:cxn modelId="{A3F9C9FA-E7BB-438B-81C9-0EAFA2AAC8B6}" type="presParOf" srcId="{5FE72CB7-25ED-4298-80A6-DF5505EFA04B}" destId="{EE4292A3-2170-45DF-A05B-39A91C8A9798}" srcOrd="2" destOrd="0" presId="urn:microsoft.com/office/officeart/2018/5/layout/IconCircleLabelList"/>
    <dgm:cxn modelId="{E2799465-9BC6-455F-A535-3F576A2E1511}" type="presParOf" srcId="{5FE72CB7-25ED-4298-80A6-DF5505EFA04B}" destId="{A3FDB617-27CA-47E0-BC67-995CC2D24125}" srcOrd="3" destOrd="0" presId="urn:microsoft.com/office/officeart/2018/5/layout/IconCircleLabelList"/>
    <dgm:cxn modelId="{74864456-1BFA-426E-9FB4-D700D1C7EE1D}" type="presParOf" srcId="{15CCD415-B6AB-45EE-B2E5-2EA18BD856B9}" destId="{3704BE81-BF5A-403D-B4C0-2136E668B1CC}" srcOrd="3" destOrd="0" presId="urn:microsoft.com/office/officeart/2018/5/layout/IconCircleLabelList"/>
    <dgm:cxn modelId="{B212FA80-D537-4653-85D3-A06975E840E9}" type="presParOf" srcId="{15CCD415-B6AB-45EE-B2E5-2EA18BD856B9}" destId="{78A650A8-E489-4CAA-9D14-11274971D96E}" srcOrd="4" destOrd="0" presId="urn:microsoft.com/office/officeart/2018/5/layout/IconCircleLabelList"/>
    <dgm:cxn modelId="{B679B583-0E1E-473B-AD9B-4AC7B93491D7}" type="presParOf" srcId="{78A650A8-E489-4CAA-9D14-11274971D96E}" destId="{ACEDE929-E920-46D2-8E6A-D04F6A106440}" srcOrd="0" destOrd="0" presId="urn:microsoft.com/office/officeart/2018/5/layout/IconCircleLabelList"/>
    <dgm:cxn modelId="{EC123468-D92A-42B8-BF4A-8E27C7380A4E}" type="presParOf" srcId="{78A650A8-E489-4CAA-9D14-11274971D96E}" destId="{935E7065-07D3-4CA7-8A53-D070D12B24C8}" srcOrd="1" destOrd="0" presId="urn:microsoft.com/office/officeart/2018/5/layout/IconCircleLabelList"/>
    <dgm:cxn modelId="{6E106AA5-674B-4183-BBA3-9EFC01CD0299}" type="presParOf" srcId="{78A650A8-E489-4CAA-9D14-11274971D96E}" destId="{B4348A89-48A7-4FCA-B3A4-EDDA191A3FC8}" srcOrd="2" destOrd="0" presId="urn:microsoft.com/office/officeart/2018/5/layout/IconCircleLabelList"/>
    <dgm:cxn modelId="{DF9349E1-4DAA-49ED-ADC7-409920A94BF8}" type="presParOf" srcId="{78A650A8-E489-4CAA-9D14-11274971D96E}" destId="{E97E8A09-657F-4FBA-B5EA-4BDCEF3082A3}" srcOrd="3" destOrd="0" presId="urn:microsoft.com/office/officeart/2018/5/layout/IconCircleLabelList"/>
    <dgm:cxn modelId="{9C912696-182D-4085-A1B2-277953C9CD0B}" type="presParOf" srcId="{15CCD415-B6AB-45EE-B2E5-2EA18BD856B9}" destId="{AC7F6C5D-A7AD-4A60-94E9-1B108712F5DE}" srcOrd="5" destOrd="0" presId="urn:microsoft.com/office/officeart/2018/5/layout/IconCircleLabelList"/>
    <dgm:cxn modelId="{4B0A7409-B27B-9C43-97BD-94BF94E8C652}" type="presParOf" srcId="{15CCD415-B6AB-45EE-B2E5-2EA18BD856B9}" destId="{D9845704-56CB-9E4C-8B4E-CEF8874F493E}" srcOrd="6" destOrd="0" presId="urn:microsoft.com/office/officeart/2018/5/layout/IconCircleLabelList"/>
    <dgm:cxn modelId="{B7DE1CDD-809C-4F46-8424-5F479AF730CB}" type="presParOf" srcId="{D9845704-56CB-9E4C-8B4E-CEF8874F493E}" destId="{D92306E0-9BEF-5D42-9F72-691859811483}" srcOrd="0" destOrd="0" presId="urn:microsoft.com/office/officeart/2018/5/layout/IconCircleLabelList"/>
    <dgm:cxn modelId="{9778E8D5-5701-6744-BE19-22067DD09518}" type="presParOf" srcId="{D9845704-56CB-9E4C-8B4E-CEF8874F493E}" destId="{6407D67C-749F-C74B-8332-301B8FF8DBD6}" srcOrd="1" destOrd="0" presId="urn:microsoft.com/office/officeart/2018/5/layout/IconCircleLabelList"/>
    <dgm:cxn modelId="{E6BD1976-929A-B746-A656-11EF9B662A6A}" type="presParOf" srcId="{D9845704-56CB-9E4C-8B4E-CEF8874F493E}" destId="{D8766135-2DCD-B54A-8163-75E084535030}" srcOrd="2" destOrd="0" presId="urn:microsoft.com/office/officeart/2018/5/layout/IconCircleLabelList"/>
    <dgm:cxn modelId="{F1A84BA9-6510-004E-8543-9FFA8A77C81B}" type="presParOf" srcId="{D9845704-56CB-9E4C-8B4E-CEF8874F493E}" destId="{00667AB3-0034-F040-A4FC-05F09CFE42B9}" srcOrd="3" destOrd="0" presId="urn:microsoft.com/office/officeart/2018/5/layout/IconCircleLabelList"/>
    <dgm:cxn modelId="{D017351C-CFC9-5D4B-B822-2AED7BB5F28E}" type="presParOf" srcId="{15CCD415-B6AB-45EE-B2E5-2EA18BD856B9}" destId="{9FCE3891-1422-EE43-87E0-1C839D9F2BA4}" srcOrd="7" destOrd="0" presId="urn:microsoft.com/office/officeart/2018/5/layout/IconCircleLabelList"/>
    <dgm:cxn modelId="{7F254464-C278-1847-B437-F5A3CB2DA401}" type="presParOf" srcId="{15CCD415-B6AB-45EE-B2E5-2EA18BD856B9}" destId="{0E819919-1702-FC4C-BF22-9CE86A5BF30B}" srcOrd="8" destOrd="0" presId="urn:microsoft.com/office/officeart/2018/5/layout/IconCircleLabelList"/>
    <dgm:cxn modelId="{C44364C0-1EBD-2140-93C1-880599A3B86D}" type="presParOf" srcId="{0E819919-1702-FC4C-BF22-9CE86A5BF30B}" destId="{56E3D13E-B61C-3242-ADE5-0953A6E0E696}" srcOrd="0" destOrd="0" presId="urn:microsoft.com/office/officeart/2018/5/layout/IconCircleLabelList"/>
    <dgm:cxn modelId="{9B73CF6B-D729-6E49-95FC-D78A471A259F}" type="presParOf" srcId="{0E819919-1702-FC4C-BF22-9CE86A5BF30B}" destId="{3CB3EE89-72C6-4441-B7A6-FE446FD557E3}" srcOrd="1" destOrd="0" presId="urn:microsoft.com/office/officeart/2018/5/layout/IconCircleLabelList"/>
    <dgm:cxn modelId="{87A69699-9B30-CC4B-A32E-130389676783}" type="presParOf" srcId="{0E819919-1702-FC4C-BF22-9CE86A5BF30B}" destId="{84A00B77-08D1-BE4C-9E77-96B554836691}" srcOrd="2" destOrd="0" presId="urn:microsoft.com/office/officeart/2018/5/layout/IconCircleLabelList"/>
    <dgm:cxn modelId="{F7A7B789-9D90-B043-8959-F288529A8F69}" type="presParOf" srcId="{0E819919-1702-FC4C-BF22-9CE86A5BF30B}" destId="{ED46CC5F-807D-7648-A28D-980749C1BDFD}" srcOrd="3" destOrd="0" presId="urn:microsoft.com/office/officeart/2018/5/layout/IconCircleLabelList"/>
    <dgm:cxn modelId="{C963CC5A-8A1A-0F4E-80AE-0CDE95267E2C}" type="presParOf" srcId="{15CCD415-B6AB-45EE-B2E5-2EA18BD856B9}" destId="{7C76ACBA-F653-3746-B5E1-FFAF40CBA120}" srcOrd="9" destOrd="0" presId="urn:microsoft.com/office/officeart/2018/5/layout/IconCircleLabelList"/>
    <dgm:cxn modelId="{34D63337-A37E-4662-89EB-00E1CDE31322}" type="presParOf" srcId="{15CCD415-B6AB-45EE-B2E5-2EA18BD856B9}" destId="{69260912-C621-4EDD-A6F9-5DE0B82FC20A}" srcOrd="10" destOrd="0" presId="urn:microsoft.com/office/officeart/2018/5/layout/IconCircleLabelList"/>
    <dgm:cxn modelId="{36E2D49D-5D82-444E-8266-61C9BE7E2475}" type="presParOf" srcId="{69260912-C621-4EDD-A6F9-5DE0B82FC20A}" destId="{207011F9-FE43-4B4C-A372-B6DF4107734D}" srcOrd="0" destOrd="0" presId="urn:microsoft.com/office/officeart/2018/5/layout/IconCircleLabelList"/>
    <dgm:cxn modelId="{F899FC65-007A-4769-B174-07C556F08A94}" type="presParOf" srcId="{69260912-C621-4EDD-A6F9-5DE0B82FC20A}" destId="{FF1AC4F2-D5F9-4D4A-965F-301C17D7F598}" srcOrd="1" destOrd="0" presId="urn:microsoft.com/office/officeart/2018/5/layout/IconCircleLabelList"/>
    <dgm:cxn modelId="{0C1659B3-5ED6-48C8-B458-35283A847080}" type="presParOf" srcId="{69260912-C621-4EDD-A6F9-5DE0B82FC20A}" destId="{4DBC398B-1521-4D03-BB63-0BC5AF3F71E9}" srcOrd="2" destOrd="0" presId="urn:microsoft.com/office/officeart/2018/5/layout/IconCircleLabelList"/>
    <dgm:cxn modelId="{66B72C2E-D112-443F-A5BB-E1B37BD55482}" type="presParOf" srcId="{69260912-C621-4EDD-A6F9-5DE0B82FC20A}" destId="{E3BB61F2-FAE0-4A9E-B933-CAC07F9CF2CF}"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DBA639-C51B-4320-BDA1-2305E69463A8}">
      <dsp:nvSpPr>
        <dsp:cNvPr id="0" name=""/>
        <dsp:cNvSpPr/>
      </dsp:nvSpPr>
      <dsp:spPr>
        <a:xfrm>
          <a:off x="8938800" y="1095669"/>
          <a:ext cx="1098000" cy="1098000"/>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4AD15C-3059-41BD-82EC-DD1608F06C01}">
      <dsp:nvSpPr>
        <dsp:cNvPr id="0" name=""/>
        <dsp:cNvSpPr/>
      </dsp:nvSpPr>
      <dsp:spPr>
        <a:xfrm>
          <a:off x="9172800" y="1329669"/>
          <a:ext cx="630000" cy="630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59E70E-E684-4F52-BB0F-86BDD9DAC36A}">
      <dsp:nvSpPr>
        <dsp:cNvPr id="0" name=""/>
        <dsp:cNvSpPr/>
      </dsp:nvSpPr>
      <dsp:spPr>
        <a:xfrm>
          <a:off x="858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he-IL" sz="2100" kern="1200" dirty="0">
              <a:latin typeface="Assistant" pitchFamily="2" charset="-79"/>
              <a:cs typeface="Assistant" pitchFamily="2" charset="-79"/>
            </a:rPr>
            <a:t>גדילת המידע בבריאות</a:t>
          </a:r>
          <a:endParaRPr lang="en-US" sz="2100" kern="1200" dirty="0">
            <a:latin typeface="Assistant" pitchFamily="2" charset="-79"/>
            <a:cs typeface="Assistant" pitchFamily="2" charset="-79"/>
          </a:endParaRPr>
        </a:p>
      </dsp:txBody>
      <dsp:txXfrm>
        <a:off x="8587800" y="2535669"/>
        <a:ext cx="1800000" cy="720000"/>
      </dsp:txXfrm>
    </dsp:sp>
    <dsp:sp modelId="{14A1734D-B97A-460E-97C8-A84489F6F9EB}">
      <dsp:nvSpPr>
        <dsp:cNvPr id="0" name=""/>
        <dsp:cNvSpPr/>
      </dsp:nvSpPr>
      <dsp:spPr>
        <a:xfrm>
          <a:off x="6823800" y="1095669"/>
          <a:ext cx="1098000" cy="1098000"/>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ECC4D8-B92B-4BDA-980C-B9B7B2876713}">
      <dsp:nvSpPr>
        <dsp:cNvPr id="0" name=""/>
        <dsp:cNvSpPr/>
      </dsp:nvSpPr>
      <dsp:spPr>
        <a:xfrm>
          <a:off x="7057800" y="1329669"/>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FDB617-27CA-47E0-BC67-995CC2D24125}">
      <dsp:nvSpPr>
        <dsp:cNvPr id="0" name=""/>
        <dsp:cNvSpPr/>
      </dsp:nvSpPr>
      <dsp:spPr>
        <a:xfrm>
          <a:off x="647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he-IL" sz="2100" kern="1200" dirty="0">
              <a:latin typeface="Assistant" pitchFamily="2" charset="-79"/>
              <a:cs typeface="Assistant" pitchFamily="2" charset="-79"/>
            </a:rPr>
            <a:t>אתגרים חדשים</a:t>
          </a:r>
          <a:endParaRPr lang="en-US" sz="2100" kern="1200" dirty="0">
            <a:latin typeface="Assistant" pitchFamily="2" charset="-79"/>
            <a:cs typeface="Assistant" pitchFamily="2" charset="-79"/>
          </a:endParaRPr>
        </a:p>
      </dsp:txBody>
      <dsp:txXfrm>
        <a:off x="6472800" y="2535669"/>
        <a:ext cx="1800000" cy="720000"/>
      </dsp:txXfrm>
    </dsp:sp>
    <dsp:sp modelId="{ACEDE929-E920-46D2-8E6A-D04F6A106440}">
      <dsp:nvSpPr>
        <dsp:cNvPr id="0" name=""/>
        <dsp:cNvSpPr/>
      </dsp:nvSpPr>
      <dsp:spPr>
        <a:xfrm>
          <a:off x="4708800" y="1095669"/>
          <a:ext cx="1098000" cy="1098000"/>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5E7065-07D3-4CA7-8A53-D070D12B24C8}">
      <dsp:nvSpPr>
        <dsp:cNvPr id="0" name=""/>
        <dsp:cNvSpPr/>
      </dsp:nvSpPr>
      <dsp:spPr>
        <a:xfrm>
          <a:off x="4942800" y="1329669"/>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7E8A09-657F-4FBA-B5EA-4BDCEF3082A3}">
      <dsp:nvSpPr>
        <dsp:cNvPr id="0" name=""/>
        <dsp:cNvSpPr/>
      </dsp:nvSpPr>
      <dsp:spPr>
        <a:xfrm>
          <a:off x="435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he-IL" sz="2100" kern="1200" dirty="0">
              <a:latin typeface="Assistant" pitchFamily="2" charset="-79"/>
              <a:cs typeface="Assistant" pitchFamily="2" charset="-79"/>
            </a:rPr>
            <a:t>רפואה מותאמת אישית</a:t>
          </a:r>
          <a:endParaRPr lang="en-US" sz="2100" kern="1200" dirty="0">
            <a:latin typeface="Assistant" pitchFamily="2" charset="-79"/>
            <a:cs typeface="Assistant" pitchFamily="2" charset="-79"/>
          </a:endParaRPr>
        </a:p>
      </dsp:txBody>
      <dsp:txXfrm>
        <a:off x="4357800" y="2535669"/>
        <a:ext cx="1800000" cy="720000"/>
      </dsp:txXfrm>
    </dsp:sp>
    <dsp:sp modelId="{D92306E0-9BEF-5D42-9F72-691859811483}">
      <dsp:nvSpPr>
        <dsp:cNvPr id="0" name=""/>
        <dsp:cNvSpPr/>
      </dsp:nvSpPr>
      <dsp:spPr>
        <a:xfrm>
          <a:off x="2593800" y="1095669"/>
          <a:ext cx="1098000" cy="1098000"/>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07D67C-749F-C74B-8332-301B8FF8DBD6}">
      <dsp:nvSpPr>
        <dsp:cNvPr id="0" name=""/>
        <dsp:cNvSpPr/>
      </dsp:nvSpPr>
      <dsp:spPr>
        <a:xfrm>
          <a:off x="2827800" y="1329669"/>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667AB3-0034-F040-A4FC-05F09CFE42B9}">
      <dsp:nvSpPr>
        <dsp:cNvPr id="0" name=""/>
        <dsp:cNvSpPr/>
      </dsp:nvSpPr>
      <dsp:spPr>
        <a:xfrm>
          <a:off x="224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he-IL" sz="2100" kern="1200" dirty="0">
              <a:latin typeface="Assistant" pitchFamily="2" charset="-79"/>
              <a:cs typeface="Assistant" pitchFamily="2" charset="-79"/>
            </a:rPr>
            <a:t>התקדמות הטכנולוגיה</a:t>
          </a:r>
          <a:endParaRPr lang="en-US" sz="2100" kern="1200" dirty="0">
            <a:latin typeface="Assistant" pitchFamily="2" charset="-79"/>
            <a:cs typeface="Assistant" pitchFamily="2" charset="-79"/>
          </a:endParaRPr>
        </a:p>
      </dsp:txBody>
      <dsp:txXfrm>
        <a:off x="2242800" y="2535669"/>
        <a:ext cx="1800000" cy="720000"/>
      </dsp:txXfrm>
    </dsp:sp>
    <dsp:sp modelId="{56E3D13E-B61C-3242-ADE5-0953A6E0E696}">
      <dsp:nvSpPr>
        <dsp:cNvPr id="0" name=""/>
        <dsp:cNvSpPr/>
      </dsp:nvSpPr>
      <dsp:spPr>
        <a:xfrm>
          <a:off x="478800" y="1095669"/>
          <a:ext cx="1098000" cy="1098000"/>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B3EE89-72C6-4441-B7A6-FE446FD557E3}">
      <dsp:nvSpPr>
        <dsp:cNvPr id="0" name=""/>
        <dsp:cNvSpPr/>
      </dsp:nvSpPr>
      <dsp:spPr>
        <a:xfrm>
          <a:off x="712800" y="1329669"/>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46CC5F-807D-7648-A28D-980749C1BDFD}">
      <dsp:nvSpPr>
        <dsp:cNvPr id="0" name=""/>
        <dsp:cNvSpPr/>
      </dsp:nvSpPr>
      <dsp:spPr>
        <a:xfrm>
          <a:off x="12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latin typeface="Assistant" pitchFamily="2" charset="-79"/>
              <a:cs typeface="Assistant" pitchFamily="2" charset="-79"/>
            </a:rPr>
            <a:t>Machine learning</a:t>
          </a:r>
        </a:p>
      </dsp:txBody>
      <dsp:txXfrm>
        <a:off x="127800" y="2535669"/>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DBA639-C51B-4320-BDA1-2305E69463A8}">
      <dsp:nvSpPr>
        <dsp:cNvPr id="0" name=""/>
        <dsp:cNvSpPr/>
      </dsp:nvSpPr>
      <dsp:spPr>
        <a:xfrm>
          <a:off x="6859435" y="62753"/>
          <a:ext cx="1400141" cy="1400141"/>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4AD15C-3059-41BD-82EC-DD1608F06C01}">
      <dsp:nvSpPr>
        <dsp:cNvPr id="0" name=""/>
        <dsp:cNvSpPr/>
      </dsp:nvSpPr>
      <dsp:spPr>
        <a:xfrm>
          <a:off x="7157826" y="361144"/>
          <a:ext cx="803359" cy="8033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59E70E-E684-4F52-BB0F-86BDD9DAC36A}">
      <dsp:nvSpPr>
        <dsp:cNvPr id="0" name=""/>
        <dsp:cNvSpPr/>
      </dsp:nvSpPr>
      <dsp:spPr>
        <a:xfrm>
          <a:off x="6411849" y="1899004"/>
          <a:ext cx="229531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he-IL" sz="2100" kern="1200" dirty="0">
              <a:latin typeface="Assistant" pitchFamily="2" charset="-79"/>
              <a:cs typeface="Assistant" pitchFamily="2" charset="-79"/>
            </a:rPr>
            <a:t>דיוק בניבוי</a:t>
          </a:r>
          <a:endParaRPr lang="en-US" sz="2100" kern="1200" dirty="0">
            <a:latin typeface="Assistant" pitchFamily="2" charset="-79"/>
            <a:cs typeface="Assistant" pitchFamily="2" charset="-79"/>
          </a:endParaRPr>
        </a:p>
      </dsp:txBody>
      <dsp:txXfrm>
        <a:off x="6411849" y="1899004"/>
        <a:ext cx="2295314" cy="720000"/>
      </dsp:txXfrm>
    </dsp:sp>
    <dsp:sp modelId="{14A1734D-B97A-460E-97C8-A84489F6F9EB}">
      <dsp:nvSpPr>
        <dsp:cNvPr id="0" name=""/>
        <dsp:cNvSpPr/>
      </dsp:nvSpPr>
      <dsp:spPr>
        <a:xfrm>
          <a:off x="4162441" y="62753"/>
          <a:ext cx="1400141" cy="1400141"/>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ECC4D8-B92B-4BDA-980C-B9B7B2876713}">
      <dsp:nvSpPr>
        <dsp:cNvPr id="0" name=""/>
        <dsp:cNvSpPr/>
      </dsp:nvSpPr>
      <dsp:spPr>
        <a:xfrm>
          <a:off x="4460832" y="361144"/>
          <a:ext cx="803359" cy="80335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FDB617-27CA-47E0-BC67-995CC2D24125}">
      <dsp:nvSpPr>
        <dsp:cNvPr id="0" name=""/>
        <dsp:cNvSpPr/>
      </dsp:nvSpPr>
      <dsp:spPr>
        <a:xfrm>
          <a:off x="3714855" y="1899004"/>
          <a:ext cx="229531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he-IL" sz="2100" kern="1200" dirty="0">
              <a:latin typeface="Assistant" pitchFamily="2" charset="-79"/>
              <a:cs typeface="Assistant" pitchFamily="2" charset="-79"/>
            </a:rPr>
            <a:t>גמישות בעיבוד נתונים</a:t>
          </a:r>
          <a:endParaRPr lang="en-US" sz="2100" kern="1200" dirty="0">
            <a:latin typeface="Assistant" pitchFamily="2" charset="-79"/>
            <a:cs typeface="Assistant" pitchFamily="2" charset="-79"/>
          </a:endParaRPr>
        </a:p>
      </dsp:txBody>
      <dsp:txXfrm>
        <a:off x="3714855" y="1899004"/>
        <a:ext cx="2295314" cy="720000"/>
      </dsp:txXfrm>
    </dsp:sp>
    <dsp:sp modelId="{ACEDE929-E920-46D2-8E6A-D04F6A106440}">
      <dsp:nvSpPr>
        <dsp:cNvPr id="0" name=""/>
        <dsp:cNvSpPr/>
      </dsp:nvSpPr>
      <dsp:spPr>
        <a:xfrm>
          <a:off x="1465447" y="62753"/>
          <a:ext cx="1400141" cy="1400141"/>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5E7065-07D3-4CA7-8A53-D070D12B24C8}">
      <dsp:nvSpPr>
        <dsp:cNvPr id="0" name=""/>
        <dsp:cNvSpPr/>
      </dsp:nvSpPr>
      <dsp:spPr>
        <a:xfrm>
          <a:off x="1763838" y="361144"/>
          <a:ext cx="803359" cy="80335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7E8A09-657F-4FBA-B5EA-4BDCEF3082A3}">
      <dsp:nvSpPr>
        <dsp:cNvPr id="0" name=""/>
        <dsp:cNvSpPr/>
      </dsp:nvSpPr>
      <dsp:spPr>
        <a:xfrm>
          <a:off x="1017861" y="1899004"/>
          <a:ext cx="229531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he-IL" sz="2100" kern="1200" dirty="0">
              <a:latin typeface="Assistant" pitchFamily="2" charset="-79"/>
              <a:cs typeface="Assistant" pitchFamily="2" charset="-79"/>
            </a:rPr>
            <a:t>תובנות ברמת הפרט והאוכלוסייה</a:t>
          </a:r>
          <a:endParaRPr lang="en-US" sz="2100" kern="1200" dirty="0">
            <a:latin typeface="Assistant" pitchFamily="2" charset="-79"/>
            <a:cs typeface="Assistant" pitchFamily="2" charset="-79"/>
          </a:endParaRPr>
        </a:p>
      </dsp:txBody>
      <dsp:txXfrm>
        <a:off x="1017861" y="1899004"/>
        <a:ext cx="2295314" cy="720000"/>
      </dsp:txXfrm>
    </dsp:sp>
    <dsp:sp modelId="{D92306E0-9BEF-5D42-9F72-691859811483}">
      <dsp:nvSpPr>
        <dsp:cNvPr id="0" name=""/>
        <dsp:cNvSpPr/>
      </dsp:nvSpPr>
      <dsp:spPr>
        <a:xfrm>
          <a:off x="6859435" y="3192833"/>
          <a:ext cx="1400141" cy="1400141"/>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07D67C-749F-C74B-8332-301B8FF8DBD6}">
      <dsp:nvSpPr>
        <dsp:cNvPr id="0" name=""/>
        <dsp:cNvSpPr/>
      </dsp:nvSpPr>
      <dsp:spPr>
        <a:xfrm>
          <a:off x="7157826" y="3491224"/>
          <a:ext cx="803359" cy="803359"/>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667AB3-0034-F040-A4FC-05F09CFE42B9}">
      <dsp:nvSpPr>
        <dsp:cNvPr id="0" name=""/>
        <dsp:cNvSpPr/>
      </dsp:nvSpPr>
      <dsp:spPr>
        <a:xfrm>
          <a:off x="6411849" y="5029084"/>
          <a:ext cx="229531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he-IL" sz="2100" kern="1200" dirty="0">
              <a:latin typeface="Assistant" pitchFamily="2" charset="-79"/>
              <a:cs typeface="Assistant" pitchFamily="2" charset="-79"/>
            </a:rPr>
            <a:t>פירוש ממצאים</a:t>
          </a:r>
          <a:endParaRPr lang="en-US" sz="2100" kern="1200" dirty="0">
            <a:latin typeface="Assistant" pitchFamily="2" charset="-79"/>
            <a:cs typeface="Assistant" pitchFamily="2" charset="-79"/>
          </a:endParaRPr>
        </a:p>
      </dsp:txBody>
      <dsp:txXfrm>
        <a:off x="6411849" y="5029084"/>
        <a:ext cx="2295314" cy="720000"/>
      </dsp:txXfrm>
    </dsp:sp>
    <dsp:sp modelId="{56E3D13E-B61C-3242-ADE5-0953A6E0E696}">
      <dsp:nvSpPr>
        <dsp:cNvPr id="0" name=""/>
        <dsp:cNvSpPr/>
      </dsp:nvSpPr>
      <dsp:spPr>
        <a:xfrm>
          <a:off x="4162441" y="3192833"/>
          <a:ext cx="1400141" cy="1400141"/>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B3EE89-72C6-4441-B7A6-FE446FD557E3}">
      <dsp:nvSpPr>
        <dsp:cNvPr id="0" name=""/>
        <dsp:cNvSpPr/>
      </dsp:nvSpPr>
      <dsp:spPr>
        <a:xfrm>
          <a:off x="4460832" y="3491224"/>
          <a:ext cx="803359" cy="803359"/>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46CC5F-807D-7648-A28D-980749C1BDFD}">
      <dsp:nvSpPr>
        <dsp:cNvPr id="0" name=""/>
        <dsp:cNvSpPr/>
      </dsp:nvSpPr>
      <dsp:spPr>
        <a:xfrm>
          <a:off x="3714855" y="5029084"/>
          <a:ext cx="229531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he-IL" sz="2100" kern="1200" dirty="0">
              <a:latin typeface="Assistant" pitchFamily="2" charset="-79"/>
              <a:cs typeface="Assistant" pitchFamily="2" charset="-79"/>
            </a:rPr>
            <a:t>אתגרים והטיות</a:t>
          </a:r>
          <a:endParaRPr lang="en-US" sz="2100" kern="1200" dirty="0">
            <a:latin typeface="Assistant" pitchFamily="2" charset="-79"/>
            <a:cs typeface="Assistant" pitchFamily="2" charset="-79"/>
          </a:endParaRPr>
        </a:p>
      </dsp:txBody>
      <dsp:txXfrm>
        <a:off x="3714855" y="5029084"/>
        <a:ext cx="2295314" cy="720000"/>
      </dsp:txXfrm>
    </dsp:sp>
    <dsp:sp modelId="{207011F9-FE43-4B4C-A372-B6DF4107734D}">
      <dsp:nvSpPr>
        <dsp:cNvPr id="0" name=""/>
        <dsp:cNvSpPr/>
      </dsp:nvSpPr>
      <dsp:spPr>
        <a:xfrm>
          <a:off x="1465447" y="3192833"/>
          <a:ext cx="1400141" cy="1400141"/>
        </a:xfrm>
        <a:prstGeom prst="ellipse">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1AC4F2-D5F9-4D4A-965F-301C17D7F598}">
      <dsp:nvSpPr>
        <dsp:cNvPr id="0" name=""/>
        <dsp:cNvSpPr/>
      </dsp:nvSpPr>
      <dsp:spPr>
        <a:xfrm>
          <a:off x="1763838" y="3491224"/>
          <a:ext cx="803359" cy="803359"/>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BB61F2-FAE0-4A9E-B933-CAC07F9CF2CF}">
      <dsp:nvSpPr>
        <dsp:cNvPr id="0" name=""/>
        <dsp:cNvSpPr/>
      </dsp:nvSpPr>
      <dsp:spPr>
        <a:xfrm>
          <a:off x="1017861" y="5029084"/>
          <a:ext cx="229531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he-IL" sz="2100" kern="1200" dirty="0">
              <a:latin typeface="Assistant" pitchFamily="2" charset="-79"/>
              <a:cs typeface="Assistant" pitchFamily="2" charset="-79"/>
            </a:rPr>
            <a:t>סוגיות אתיות</a:t>
          </a:r>
          <a:endParaRPr lang="en-US" sz="2100" kern="1200" dirty="0">
            <a:latin typeface="Assistant" pitchFamily="2" charset="-79"/>
            <a:cs typeface="Assistant" pitchFamily="2" charset="-79"/>
          </a:endParaRPr>
        </a:p>
      </dsp:txBody>
      <dsp:txXfrm>
        <a:off x="1017861" y="5029084"/>
        <a:ext cx="2295314"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6F705D-6066-194D-BBEE-B3B63711489A}" type="datetimeFigureOut">
              <a:rPr lang="en-IL" smtClean="0"/>
              <a:t>01/06/2024</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9D9DA4-8753-814A-BFA2-CD268BE3D4F8}" type="slidenum">
              <a:rPr lang="en-IL" smtClean="0"/>
              <a:t>‹#›</a:t>
            </a:fld>
            <a:endParaRPr lang="en-IL"/>
          </a:p>
        </p:txBody>
      </p:sp>
    </p:spTree>
    <p:extLst>
      <p:ext uri="{BB962C8B-B14F-4D97-AF65-F5344CB8AC3E}">
        <p14:creationId xmlns:p14="http://schemas.microsoft.com/office/powerpoint/2010/main" val="1818657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969D9DA4-8753-814A-BFA2-CD268BE3D4F8}" type="slidenum">
              <a:rPr lang="en-IL" smtClean="0"/>
              <a:t>1</a:t>
            </a:fld>
            <a:endParaRPr lang="en-IL"/>
          </a:p>
        </p:txBody>
      </p:sp>
    </p:spTree>
    <p:extLst>
      <p:ext uri="{BB962C8B-B14F-4D97-AF65-F5344CB8AC3E}">
        <p14:creationId xmlns:p14="http://schemas.microsoft.com/office/powerpoint/2010/main" val="646847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defTabSz="914400" rtl="0" eaLnBrk="1" latinLnBrk="0" hangingPunct="1">
              <a:buFont typeface="Arial" panose="020B0604020202020204" pitchFamily="34" charset="0"/>
              <a:buChar char="•"/>
            </a:pPr>
            <a:endParaRPr lang="en-IL" dirty="0"/>
          </a:p>
        </p:txBody>
      </p:sp>
      <p:sp>
        <p:nvSpPr>
          <p:cNvPr id="4" name="Slide Number Placeholder 3"/>
          <p:cNvSpPr>
            <a:spLocks noGrp="1"/>
          </p:cNvSpPr>
          <p:nvPr>
            <p:ph type="sldNum" sz="quarter" idx="5"/>
          </p:nvPr>
        </p:nvSpPr>
        <p:spPr/>
        <p:txBody>
          <a:bodyPr/>
          <a:lstStyle/>
          <a:p>
            <a:fld id="{969D9DA4-8753-814A-BFA2-CD268BE3D4F8}" type="slidenum">
              <a:rPr lang="en-IL" smtClean="0"/>
              <a:t>6</a:t>
            </a:fld>
            <a:endParaRPr lang="en-IL"/>
          </a:p>
        </p:txBody>
      </p:sp>
    </p:spTree>
    <p:extLst>
      <p:ext uri="{BB962C8B-B14F-4D97-AF65-F5344CB8AC3E}">
        <p14:creationId xmlns:p14="http://schemas.microsoft.com/office/powerpoint/2010/main" val="1509009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defTabSz="914400" rtl="0" eaLnBrk="1" latinLnBrk="0" hangingPunct="1">
              <a:buFont typeface="Arial" panose="020B0604020202020204" pitchFamily="34" charset="0"/>
              <a:buChar char="•"/>
            </a:pPr>
            <a:endParaRPr lang="en-IL" dirty="0"/>
          </a:p>
        </p:txBody>
      </p:sp>
      <p:sp>
        <p:nvSpPr>
          <p:cNvPr id="4" name="Slide Number Placeholder 3"/>
          <p:cNvSpPr>
            <a:spLocks noGrp="1"/>
          </p:cNvSpPr>
          <p:nvPr>
            <p:ph type="sldNum" sz="quarter" idx="5"/>
          </p:nvPr>
        </p:nvSpPr>
        <p:spPr/>
        <p:txBody>
          <a:bodyPr/>
          <a:lstStyle/>
          <a:p>
            <a:fld id="{969D9DA4-8753-814A-BFA2-CD268BE3D4F8}" type="slidenum">
              <a:rPr lang="en-IL" smtClean="0"/>
              <a:t>7</a:t>
            </a:fld>
            <a:endParaRPr lang="en-IL"/>
          </a:p>
        </p:txBody>
      </p:sp>
    </p:spTree>
    <p:extLst>
      <p:ext uri="{BB962C8B-B14F-4D97-AF65-F5344CB8AC3E}">
        <p14:creationId xmlns:p14="http://schemas.microsoft.com/office/powerpoint/2010/main" val="2238053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Clearly define the research question or problem you want to address</a:t>
            </a:r>
          </a:p>
          <a:p>
            <a:pPr lvl="1"/>
            <a:r>
              <a:rPr lang="en-US" dirty="0"/>
              <a:t>predicting disease outcomes</a:t>
            </a:r>
          </a:p>
          <a:p>
            <a:pPr lvl="1"/>
            <a:r>
              <a:rPr lang="en-US" dirty="0"/>
              <a:t>Clustering patients into subgroups</a:t>
            </a:r>
          </a:p>
          <a:p>
            <a:pPr lvl="1"/>
            <a:r>
              <a:rPr lang="en-US" dirty="0"/>
              <a:t>Etc.</a:t>
            </a:r>
          </a:p>
          <a:p>
            <a:pPr lvl="1"/>
            <a:endParaRPr lang="en-US" dirty="0"/>
          </a:p>
          <a:p>
            <a:endParaRPr lang="en-IL" dirty="0"/>
          </a:p>
        </p:txBody>
      </p:sp>
      <p:sp>
        <p:nvSpPr>
          <p:cNvPr id="4" name="Slide Number Placeholder 3"/>
          <p:cNvSpPr>
            <a:spLocks noGrp="1"/>
          </p:cNvSpPr>
          <p:nvPr>
            <p:ph type="sldNum" sz="quarter" idx="5"/>
          </p:nvPr>
        </p:nvSpPr>
        <p:spPr/>
        <p:txBody>
          <a:bodyPr/>
          <a:lstStyle/>
          <a:p>
            <a:fld id="{969D9DA4-8753-814A-BFA2-CD268BE3D4F8}" type="slidenum">
              <a:rPr lang="en-IL" smtClean="0"/>
              <a:t>8</a:t>
            </a:fld>
            <a:endParaRPr lang="en-IL"/>
          </a:p>
        </p:txBody>
      </p:sp>
    </p:spTree>
    <p:extLst>
      <p:ext uri="{BB962C8B-B14F-4D97-AF65-F5344CB8AC3E}">
        <p14:creationId xmlns:p14="http://schemas.microsoft.com/office/powerpoint/2010/main" val="913893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IL" dirty="0"/>
          </a:p>
        </p:txBody>
      </p:sp>
      <p:sp>
        <p:nvSpPr>
          <p:cNvPr id="4" name="Slide Number Placeholder 3"/>
          <p:cNvSpPr>
            <a:spLocks noGrp="1"/>
          </p:cNvSpPr>
          <p:nvPr>
            <p:ph type="sldNum" sz="quarter" idx="5"/>
          </p:nvPr>
        </p:nvSpPr>
        <p:spPr/>
        <p:txBody>
          <a:bodyPr/>
          <a:lstStyle/>
          <a:p>
            <a:fld id="{969D9DA4-8753-814A-BFA2-CD268BE3D4F8}" type="slidenum">
              <a:rPr lang="en-IL" smtClean="0"/>
              <a:t>10</a:t>
            </a:fld>
            <a:endParaRPr lang="en-IL"/>
          </a:p>
        </p:txBody>
      </p:sp>
    </p:spTree>
    <p:extLst>
      <p:ext uri="{BB962C8B-B14F-4D97-AF65-F5344CB8AC3E}">
        <p14:creationId xmlns:p14="http://schemas.microsoft.com/office/powerpoint/2010/main" val="693773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969D9DA4-8753-814A-BFA2-CD268BE3D4F8}" type="slidenum">
              <a:rPr lang="en-IL" smtClean="0"/>
              <a:t>14</a:t>
            </a:fld>
            <a:endParaRPr lang="en-IL"/>
          </a:p>
        </p:txBody>
      </p:sp>
    </p:spTree>
    <p:extLst>
      <p:ext uri="{BB962C8B-B14F-4D97-AF65-F5344CB8AC3E}">
        <p14:creationId xmlns:p14="http://schemas.microsoft.com/office/powerpoint/2010/main" val="2327030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defTabSz="914400" rtl="0" eaLnBrk="1" latinLnBrk="0" hangingPunct="1">
              <a:lnSpc>
                <a:spcPct val="90000"/>
              </a:lnSpc>
              <a:spcBef>
                <a:spcPts val="1000"/>
              </a:spcBef>
              <a:buFont typeface="Arial" panose="020B0604020202020204" pitchFamily="34" charset="0"/>
              <a:buChar char="•"/>
            </a:pPr>
            <a:r>
              <a:rPr lang="en-US" dirty="0"/>
              <a:t>Enhanced Prediction Accuracy: Machine learning techniques can significantly improve the accuracy of predicting disease outbreaks, identifying risk factors, and understanding disease progression by analyzing large and complex datasets more effectively than traditional statistical methods.</a:t>
            </a:r>
          </a:p>
          <a:p>
            <a:pPr marL="228600" indent="-228600" algn="l" defTabSz="914400" rtl="0" eaLnBrk="1" latinLnBrk="0" hangingPunct="1">
              <a:lnSpc>
                <a:spcPct val="90000"/>
              </a:lnSpc>
              <a:spcBef>
                <a:spcPts val="1000"/>
              </a:spcBef>
              <a:buFont typeface="Arial" panose="020B0604020202020204" pitchFamily="34" charset="0"/>
              <a:buChar char="•"/>
            </a:pPr>
            <a:r>
              <a:rPr lang="en-US" dirty="0"/>
              <a:t>Feature Selection and Interpretability: Proper feature selection and interpretability of machine learning models are crucial in epidemiology to ensure that the identified associations are meaningful and actionable for public health interventions.</a:t>
            </a:r>
          </a:p>
          <a:p>
            <a:pPr marL="228600" indent="-228600" algn="l" defTabSz="914400" rtl="0" eaLnBrk="1" latinLnBrk="0" hangingPunct="1">
              <a:lnSpc>
                <a:spcPct val="90000"/>
              </a:lnSpc>
              <a:spcBef>
                <a:spcPts val="1000"/>
              </a:spcBef>
              <a:buFont typeface="Arial" panose="020B0604020202020204" pitchFamily="34" charset="0"/>
              <a:buChar char="•"/>
            </a:pPr>
            <a:r>
              <a:rPr lang="en-US" dirty="0"/>
              <a:t>Population-Level Insights: Machine learning enables the analysis of diverse data sources, including demographic, environmental, and socioeconomic factors, to uncover population-level insights into disease risk and transmission dynamics, informing targeted intervention strategies and policy decisions.</a:t>
            </a:r>
          </a:p>
          <a:p>
            <a:pPr marL="228600" indent="-228600" algn="l" defTabSz="914400" rtl="0" eaLnBrk="1" latinLnBrk="0" hangingPunct="1">
              <a:lnSpc>
                <a:spcPct val="90000"/>
              </a:lnSpc>
              <a:spcBef>
                <a:spcPts val="1000"/>
              </a:spcBef>
              <a:buFont typeface="Arial" panose="020B0604020202020204" pitchFamily="34" charset="0"/>
              <a:buChar char="•"/>
            </a:pPr>
            <a:r>
              <a:rPr lang="en-US" dirty="0"/>
              <a:t>Challenges and Ethical Considerations: Despite their potential benefits, the use of machine learning in epidemiology poses challenges related to data quality, model validation, and ethical considerations such as privacy preservation and algorithmic bias, highlighting the importance of interdisciplinary collaboration and ethical oversight in research and implementation.</a:t>
            </a:r>
            <a:endParaRPr lang="en-IL" dirty="0"/>
          </a:p>
          <a:p>
            <a:pPr marL="0" algn="l" defTabSz="914400" rtl="0" eaLnBrk="1" latinLnBrk="0" hangingPunct="1"/>
            <a:endParaRPr lang="en-IL" dirty="0"/>
          </a:p>
        </p:txBody>
      </p:sp>
      <p:sp>
        <p:nvSpPr>
          <p:cNvPr id="4" name="Slide Number Placeholder 3"/>
          <p:cNvSpPr>
            <a:spLocks noGrp="1"/>
          </p:cNvSpPr>
          <p:nvPr>
            <p:ph type="sldNum" sz="quarter" idx="5"/>
          </p:nvPr>
        </p:nvSpPr>
        <p:spPr/>
        <p:txBody>
          <a:bodyPr/>
          <a:lstStyle/>
          <a:p>
            <a:fld id="{969D9DA4-8753-814A-BFA2-CD268BE3D4F8}" type="slidenum">
              <a:rPr lang="en-IL" smtClean="0"/>
              <a:t>15</a:t>
            </a:fld>
            <a:endParaRPr lang="en-IL"/>
          </a:p>
        </p:txBody>
      </p:sp>
    </p:spTree>
    <p:extLst>
      <p:ext uri="{BB962C8B-B14F-4D97-AF65-F5344CB8AC3E}">
        <p14:creationId xmlns:p14="http://schemas.microsoft.com/office/powerpoint/2010/main" val="1483993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7F0B2-9827-D2BE-C896-02AFAD1721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5BB11982-2520-C9DC-31D4-BCC3D432CB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3D782EB4-C6C4-D92C-35D1-DF6D1AA00A0A}"/>
              </a:ext>
            </a:extLst>
          </p:cNvPr>
          <p:cNvSpPr>
            <a:spLocks noGrp="1"/>
          </p:cNvSpPr>
          <p:nvPr>
            <p:ph type="dt" sz="half" idx="10"/>
          </p:nvPr>
        </p:nvSpPr>
        <p:spPr/>
        <p:txBody>
          <a:bodyPr/>
          <a:lstStyle/>
          <a:p>
            <a:fld id="{48F0E304-BB93-274F-B429-242FF304FE2C}" type="datetimeFigureOut">
              <a:rPr lang="en-IL" smtClean="0"/>
              <a:t>01/06/2024</a:t>
            </a:fld>
            <a:endParaRPr lang="en-IL"/>
          </a:p>
        </p:txBody>
      </p:sp>
      <p:sp>
        <p:nvSpPr>
          <p:cNvPr id="5" name="Footer Placeholder 4">
            <a:extLst>
              <a:ext uri="{FF2B5EF4-FFF2-40B4-BE49-F238E27FC236}">
                <a16:creationId xmlns:a16="http://schemas.microsoft.com/office/drawing/2014/main" id="{359DA4BA-BC3C-DA43-480B-C677286E4673}"/>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38500314-3A9B-D013-DB39-EF7040CB3F48}"/>
              </a:ext>
            </a:extLst>
          </p:cNvPr>
          <p:cNvSpPr>
            <a:spLocks noGrp="1"/>
          </p:cNvSpPr>
          <p:nvPr>
            <p:ph type="sldNum" sz="quarter" idx="12"/>
          </p:nvPr>
        </p:nvSpPr>
        <p:spPr/>
        <p:txBody>
          <a:bodyPr/>
          <a:lstStyle/>
          <a:p>
            <a:fld id="{F8052E13-7301-454C-B65E-3AC3C31BFA51}" type="slidenum">
              <a:rPr lang="en-IL" smtClean="0"/>
              <a:t>‹#›</a:t>
            </a:fld>
            <a:endParaRPr lang="en-IL"/>
          </a:p>
        </p:txBody>
      </p:sp>
    </p:spTree>
    <p:extLst>
      <p:ext uri="{BB962C8B-B14F-4D97-AF65-F5344CB8AC3E}">
        <p14:creationId xmlns:p14="http://schemas.microsoft.com/office/powerpoint/2010/main" val="452372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96940-FF56-5DB6-1D34-D1BA2CFF2D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16B29920-FB1B-3F3C-23CE-87806CCA29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DBF4A80A-A51A-2F89-22C3-D8F42DA074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3D81DE-E23D-FC73-1399-A59C7EE00DCA}"/>
              </a:ext>
            </a:extLst>
          </p:cNvPr>
          <p:cNvSpPr>
            <a:spLocks noGrp="1"/>
          </p:cNvSpPr>
          <p:nvPr>
            <p:ph type="dt" sz="half" idx="10"/>
          </p:nvPr>
        </p:nvSpPr>
        <p:spPr/>
        <p:txBody>
          <a:bodyPr/>
          <a:lstStyle/>
          <a:p>
            <a:fld id="{48F0E304-BB93-274F-B429-242FF304FE2C}" type="datetimeFigureOut">
              <a:rPr lang="en-IL" smtClean="0"/>
              <a:t>01/06/2024</a:t>
            </a:fld>
            <a:endParaRPr lang="en-IL"/>
          </a:p>
        </p:txBody>
      </p:sp>
      <p:sp>
        <p:nvSpPr>
          <p:cNvPr id="6" name="Footer Placeholder 5">
            <a:extLst>
              <a:ext uri="{FF2B5EF4-FFF2-40B4-BE49-F238E27FC236}">
                <a16:creationId xmlns:a16="http://schemas.microsoft.com/office/drawing/2014/main" id="{0B54471E-39BC-A18B-9E93-52E83B6FCA94}"/>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B9C176BD-7795-1422-D1ED-C26FA6B72422}"/>
              </a:ext>
            </a:extLst>
          </p:cNvPr>
          <p:cNvSpPr>
            <a:spLocks noGrp="1"/>
          </p:cNvSpPr>
          <p:nvPr>
            <p:ph type="sldNum" sz="quarter" idx="12"/>
          </p:nvPr>
        </p:nvSpPr>
        <p:spPr/>
        <p:txBody>
          <a:bodyPr/>
          <a:lstStyle/>
          <a:p>
            <a:fld id="{F8052E13-7301-454C-B65E-3AC3C31BFA51}" type="slidenum">
              <a:rPr lang="en-IL" smtClean="0"/>
              <a:t>‹#›</a:t>
            </a:fld>
            <a:endParaRPr lang="en-IL"/>
          </a:p>
        </p:txBody>
      </p:sp>
    </p:spTree>
    <p:extLst>
      <p:ext uri="{BB962C8B-B14F-4D97-AF65-F5344CB8AC3E}">
        <p14:creationId xmlns:p14="http://schemas.microsoft.com/office/powerpoint/2010/main" val="617019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3C2F6-639D-FC9A-F9BC-17EB1FDD7907}"/>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6FA7181B-D137-D1D5-C681-ECFAF7D787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D0E60AEA-CC0E-EE3A-EF46-303D2EE1016F}"/>
              </a:ext>
            </a:extLst>
          </p:cNvPr>
          <p:cNvSpPr>
            <a:spLocks noGrp="1"/>
          </p:cNvSpPr>
          <p:nvPr>
            <p:ph type="dt" sz="half" idx="10"/>
          </p:nvPr>
        </p:nvSpPr>
        <p:spPr/>
        <p:txBody>
          <a:bodyPr/>
          <a:lstStyle/>
          <a:p>
            <a:fld id="{48F0E304-BB93-274F-B429-242FF304FE2C}" type="datetimeFigureOut">
              <a:rPr lang="en-IL" smtClean="0"/>
              <a:t>01/06/2024</a:t>
            </a:fld>
            <a:endParaRPr lang="en-IL"/>
          </a:p>
        </p:txBody>
      </p:sp>
      <p:sp>
        <p:nvSpPr>
          <p:cNvPr id="5" name="Footer Placeholder 4">
            <a:extLst>
              <a:ext uri="{FF2B5EF4-FFF2-40B4-BE49-F238E27FC236}">
                <a16:creationId xmlns:a16="http://schemas.microsoft.com/office/drawing/2014/main" id="{804646CE-9538-8992-F0BB-E314440F23C4}"/>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00BC38F6-4DC6-7BD3-35A5-62CB8057C4A5}"/>
              </a:ext>
            </a:extLst>
          </p:cNvPr>
          <p:cNvSpPr>
            <a:spLocks noGrp="1"/>
          </p:cNvSpPr>
          <p:nvPr>
            <p:ph type="sldNum" sz="quarter" idx="12"/>
          </p:nvPr>
        </p:nvSpPr>
        <p:spPr/>
        <p:txBody>
          <a:bodyPr/>
          <a:lstStyle/>
          <a:p>
            <a:fld id="{F8052E13-7301-454C-B65E-3AC3C31BFA51}" type="slidenum">
              <a:rPr lang="en-IL" smtClean="0"/>
              <a:t>‹#›</a:t>
            </a:fld>
            <a:endParaRPr lang="en-IL"/>
          </a:p>
        </p:txBody>
      </p:sp>
    </p:spTree>
    <p:extLst>
      <p:ext uri="{BB962C8B-B14F-4D97-AF65-F5344CB8AC3E}">
        <p14:creationId xmlns:p14="http://schemas.microsoft.com/office/powerpoint/2010/main" val="2418649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5DBE43-3920-1A4D-B00D-F58B1C680C9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9564C301-200C-1CF4-F37E-EA2F4D2D6C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9CBB9333-A01C-EA79-9FA8-B8D2C04D4543}"/>
              </a:ext>
            </a:extLst>
          </p:cNvPr>
          <p:cNvSpPr>
            <a:spLocks noGrp="1"/>
          </p:cNvSpPr>
          <p:nvPr>
            <p:ph type="dt" sz="half" idx="10"/>
          </p:nvPr>
        </p:nvSpPr>
        <p:spPr/>
        <p:txBody>
          <a:bodyPr/>
          <a:lstStyle/>
          <a:p>
            <a:fld id="{48F0E304-BB93-274F-B429-242FF304FE2C}" type="datetimeFigureOut">
              <a:rPr lang="en-IL" smtClean="0"/>
              <a:t>01/06/2024</a:t>
            </a:fld>
            <a:endParaRPr lang="en-IL"/>
          </a:p>
        </p:txBody>
      </p:sp>
      <p:sp>
        <p:nvSpPr>
          <p:cNvPr id="5" name="Footer Placeholder 4">
            <a:extLst>
              <a:ext uri="{FF2B5EF4-FFF2-40B4-BE49-F238E27FC236}">
                <a16:creationId xmlns:a16="http://schemas.microsoft.com/office/drawing/2014/main" id="{EED30AE9-1CF8-DE70-C23B-FEEA4E93454F}"/>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972F7162-4502-80AB-F203-9DD23F566F85}"/>
              </a:ext>
            </a:extLst>
          </p:cNvPr>
          <p:cNvSpPr>
            <a:spLocks noGrp="1"/>
          </p:cNvSpPr>
          <p:nvPr>
            <p:ph type="sldNum" sz="quarter" idx="12"/>
          </p:nvPr>
        </p:nvSpPr>
        <p:spPr/>
        <p:txBody>
          <a:bodyPr/>
          <a:lstStyle/>
          <a:p>
            <a:fld id="{F8052E13-7301-454C-B65E-3AC3C31BFA51}" type="slidenum">
              <a:rPr lang="en-IL" smtClean="0"/>
              <a:t>‹#›</a:t>
            </a:fld>
            <a:endParaRPr lang="en-IL"/>
          </a:p>
        </p:txBody>
      </p:sp>
    </p:spTree>
    <p:extLst>
      <p:ext uri="{BB962C8B-B14F-4D97-AF65-F5344CB8AC3E}">
        <p14:creationId xmlns:p14="http://schemas.microsoft.com/office/powerpoint/2010/main" val="3231068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75B4116-6558-92AC-C308-FABD93EE0708}"/>
              </a:ext>
            </a:extLst>
          </p:cNvPr>
          <p:cNvSpPr/>
          <p:nvPr userDrawn="1"/>
        </p:nvSpPr>
        <p:spPr>
          <a:xfrm>
            <a:off x="0" y="667906"/>
            <a:ext cx="12192000" cy="720000"/>
          </a:xfrm>
          <a:prstGeom prst="rect">
            <a:avLst/>
          </a:prstGeom>
          <a:solidFill>
            <a:srgbClr val="76AF7F"/>
          </a:solidFill>
          <a:ln>
            <a:solidFill>
              <a:srgbClr val="76A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IL"/>
          </a:p>
        </p:txBody>
      </p:sp>
      <p:sp>
        <p:nvSpPr>
          <p:cNvPr id="2" name="Title 1">
            <a:extLst>
              <a:ext uri="{FF2B5EF4-FFF2-40B4-BE49-F238E27FC236}">
                <a16:creationId xmlns:a16="http://schemas.microsoft.com/office/drawing/2014/main" id="{8E3F5994-0BB2-20F0-85E6-2AB2B38035EB}"/>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EF1EA1D8-611D-C967-DAE9-B731C1B280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196182B7-4CFA-E4FF-F579-20422C687846}"/>
              </a:ext>
            </a:extLst>
          </p:cNvPr>
          <p:cNvSpPr>
            <a:spLocks noGrp="1"/>
          </p:cNvSpPr>
          <p:nvPr>
            <p:ph type="dt" sz="half" idx="10"/>
          </p:nvPr>
        </p:nvSpPr>
        <p:spPr/>
        <p:txBody>
          <a:bodyPr/>
          <a:lstStyle/>
          <a:p>
            <a:fld id="{48F0E304-BB93-274F-B429-242FF304FE2C}" type="datetimeFigureOut">
              <a:rPr lang="en-IL" smtClean="0"/>
              <a:t>01/06/2024</a:t>
            </a:fld>
            <a:endParaRPr lang="en-IL"/>
          </a:p>
        </p:txBody>
      </p:sp>
      <p:sp>
        <p:nvSpPr>
          <p:cNvPr id="5" name="Footer Placeholder 4">
            <a:extLst>
              <a:ext uri="{FF2B5EF4-FFF2-40B4-BE49-F238E27FC236}">
                <a16:creationId xmlns:a16="http://schemas.microsoft.com/office/drawing/2014/main" id="{86C0AF02-DA9C-66C8-D7BE-CA7392EC2C38}"/>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39A90011-378F-68A0-70B0-6960A2BB7714}"/>
              </a:ext>
            </a:extLst>
          </p:cNvPr>
          <p:cNvSpPr>
            <a:spLocks noGrp="1"/>
          </p:cNvSpPr>
          <p:nvPr>
            <p:ph type="sldNum" sz="quarter" idx="12"/>
          </p:nvPr>
        </p:nvSpPr>
        <p:spPr/>
        <p:txBody>
          <a:bodyPr/>
          <a:lstStyle/>
          <a:p>
            <a:fld id="{F8052E13-7301-454C-B65E-3AC3C31BFA51}" type="slidenum">
              <a:rPr lang="en-IL" smtClean="0"/>
              <a:t>‹#›</a:t>
            </a:fld>
            <a:endParaRPr lang="en-IL"/>
          </a:p>
        </p:txBody>
      </p:sp>
    </p:spTree>
    <p:extLst>
      <p:ext uri="{BB962C8B-B14F-4D97-AF65-F5344CB8AC3E}">
        <p14:creationId xmlns:p14="http://schemas.microsoft.com/office/powerpoint/2010/main" val="2001402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CED295A-EDA9-2EB4-910D-B6C9B70C35DC}"/>
              </a:ext>
            </a:extLst>
          </p:cNvPr>
          <p:cNvSpPr/>
          <p:nvPr userDrawn="1"/>
        </p:nvSpPr>
        <p:spPr>
          <a:xfrm>
            <a:off x="0" y="3075782"/>
            <a:ext cx="12192000" cy="1500187"/>
          </a:xfrm>
          <a:prstGeom prst="rect">
            <a:avLst/>
          </a:prstGeom>
          <a:solidFill>
            <a:srgbClr val="76AF7F"/>
          </a:solidFill>
          <a:ln>
            <a:solidFill>
              <a:srgbClr val="76A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IL"/>
          </a:p>
        </p:txBody>
      </p:sp>
      <p:sp>
        <p:nvSpPr>
          <p:cNvPr id="2" name="Title 1">
            <a:extLst>
              <a:ext uri="{FF2B5EF4-FFF2-40B4-BE49-F238E27FC236}">
                <a16:creationId xmlns:a16="http://schemas.microsoft.com/office/drawing/2014/main" id="{3D653B1D-D90C-363E-74FC-7ABAE47677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2525D8A2-B700-A90D-0D33-88692A9216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9B9685-971A-33B3-91F7-6EEDF6E09154}"/>
              </a:ext>
            </a:extLst>
          </p:cNvPr>
          <p:cNvSpPr>
            <a:spLocks noGrp="1"/>
          </p:cNvSpPr>
          <p:nvPr>
            <p:ph type="dt" sz="half" idx="10"/>
          </p:nvPr>
        </p:nvSpPr>
        <p:spPr/>
        <p:txBody>
          <a:bodyPr/>
          <a:lstStyle/>
          <a:p>
            <a:fld id="{48F0E304-BB93-274F-B429-242FF304FE2C}" type="datetimeFigureOut">
              <a:rPr lang="en-IL" smtClean="0"/>
              <a:t>01/06/2024</a:t>
            </a:fld>
            <a:endParaRPr lang="en-IL"/>
          </a:p>
        </p:txBody>
      </p:sp>
      <p:sp>
        <p:nvSpPr>
          <p:cNvPr id="5" name="Footer Placeholder 4">
            <a:extLst>
              <a:ext uri="{FF2B5EF4-FFF2-40B4-BE49-F238E27FC236}">
                <a16:creationId xmlns:a16="http://schemas.microsoft.com/office/drawing/2014/main" id="{63EA3FCE-5F89-007E-719C-13694ACF6008}"/>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96B4AFE4-7026-20D8-E009-7C4D3DA3B807}"/>
              </a:ext>
            </a:extLst>
          </p:cNvPr>
          <p:cNvSpPr>
            <a:spLocks noGrp="1"/>
          </p:cNvSpPr>
          <p:nvPr>
            <p:ph type="sldNum" sz="quarter" idx="12"/>
          </p:nvPr>
        </p:nvSpPr>
        <p:spPr/>
        <p:txBody>
          <a:bodyPr/>
          <a:lstStyle/>
          <a:p>
            <a:fld id="{F8052E13-7301-454C-B65E-3AC3C31BFA51}" type="slidenum">
              <a:rPr lang="en-IL" smtClean="0"/>
              <a:t>‹#›</a:t>
            </a:fld>
            <a:endParaRPr lang="en-IL"/>
          </a:p>
        </p:txBody>
      </p:sp>
    </p:spTree>
    <p:extLst>
      <p:ext uri="{BB962C8B-B14F-4D97-AF65-F5344CB8AC3E}">
        <p14:creationId xmlns:p14="http://schemas.microsoft.com/office/powerpoint/2010/main" val="3920096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1275C98-0813-A17F-6DF0-BCA238E7FFCE}"/>
              </a:ext>
            </a:extLst>
          </p:cNvPr>
          <p:cNvSpPr/>
          <p:nvPr userDrawn="1"/>
        </p:nvSpPr>
        <p:spPr>
          <a:xfrm>
            <a:off x="0" y="667906"/>
            <a:ext cx="12192000" cy="720000"/>
          </a:xfrm>
          <a:prstGeom prst="rect">
            <a:avLst/>
          </a:prstGeom>
          <a:solidFill>
            <a:srgbClr val="76AF7F"/>
          </a:solidFill>
          <a:ln>
            <a:solidFill>
              <a:srgbClr val="76A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IL"/>
          </a:p>
        </p:txBody>
      </p:sp>
      <p:sp>
        <p:nvSpPr>
          <p:cNvPr id="2" name="Title 1">
            <a:extLst>
              <a:ext uri="{FF2B5EF4-FFF2-40B4-BE49-F238E27FC236}">
                <a16:creationId xmlns:a16="http://schemas.microsoft.com/office/drawing/2014/main" id="{25B73FA9-F514-5377-5C70-9C3DD6A43D38}"/>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BF6F4CF0-6985-21A8-0003-9AC3EAA480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CA6C06E1-EC3B-4DDA-B81A-FE7C11F39C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928CF6B8-5716-054B-99F3-ADC838BDA616}"/>
              </a:ext>
            </a:extLst>
          </p:cNvPr>
          <p:cNvSpPr>
            <a:spLocks noGrp="1"/>
          </p:cNvSpPr>
          <p:nvPr>
            <p:ph type="dt" sz="half" idx="10"/>
          </p:nvPr>
        </p:nvSpPr>
        <p:spPr/>
        <p:txBody>
          <a:bodyPr/>
          <a:lstStyle/>
          <a:p>
            <a:fld id="{48F0E304-BB93-274F-B429-242FF304FE2C}" type="datetimeFigureOut">
              <a:rPr lang="en-IL" smtClean="0"/>
              <a:t>01/06/2024</a:t>
            </a:fld>
            <a:endParaRPr lang="en-IL"/>
          </a:p>
        </p:txBody>
      </p:sp>
      <p:sp>
        <p:nvSpPr>
          <p:cNvPr id="6" name="Footer Placeholder 5">
            <a:extLst>
              <a:ext uri="{FF2B5EF4-FFF2-40B4-BE49-F238E27FC236}">
                <a16:creationId xmlns:a16="http://schemas.microsoft.com/office/drawing/2014/main" id="{2B23703B-79B0-1F88-F432-A10D66AC8889}"/>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853FA7EE-9821-ED6B-7889-13E1143030D3}"/>
              </a:ext>
            </a:extLst>
          </p:cNvPr>
          <p:cNvSpPr>
            <a:spLocks noGrp="1"/>
          </p:cNvSpPr>
          <p:nvPr>
            <p:ph type="sldNum" sz="quarter" idx="12"/>
          </p:nvPr>
        </p:nvSpPr>
        <p:spPr/>
        <p:txBody>
          <a:bodyPr/>
          <a:lstStyle/>
          <a:p>
            <a:fld id="{F8052E13-7301-454C-B65E-3AC3C31BFA51}" type="slidenum">
              <a:rPr lang="en-IL" smtClean="0"/>
              <a:t>‹#›</a:t>
            </a:fld>
            <a:endParaRPr lang="en-IL"/>
          </a:p>
        </p:txBody>
      </p:sp>
    </p:spTree>
    <p:extLst>
      <p:ext uri="{BB962C8B-B14F-4D97-AF65-F5344CB8AC3E}">
        <p14:creationId xmlns:p14="http://schemas.microsoft.com/office/powerpoint/2010/main" val="3708920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85678C6-2636-511D-DE5D-D842462F1433}"/>
              </a:ext>
            </a:extLst>
          </p:cNvPr>
          <p:cNvSpPr/>
          <p:nvPr userDrawn="1"/>
        </p:nvSpPr>
        <p:spPr>
          <a:xfrm>
            <a:off x="0" y="667906"/>
            <a:ext cx="12192000" cy="720000"/>
          </a:xfrm>
          <a:prstGeom prst="rect">
            <a:avLst/>
          </a:prstGeom>
          <a:solidFill>
            <a:srgbClr val="76AF7F"/>
          </a:solidFill>
          <a:ln>
            <a:solidFill>
              <a:srgbClr val="76A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IL"/>
          </a:p>
        </p:txBody>
      </p:sp>
      <p:sp>
        <p:nvSpPr>
          <p:cNvPr id="2" name="Title 1">
            <a:extLst>
              <a:ext uri="{FF2B5EF4-FFF2-40B4-BE49-F238E27FC236}">
                <a16:creationId xmlns:a16="http://schemas.microsoft.com/office/drawing/2014/main" id="{D2FD5546-9B06-0920-0D79-1ADCE0B36D4F}"/>
              </a:ext>
            </a:extLst>
          </p:cNvPr>
          <p:cNvSpPr>
            <a:spLocks noGrp="1"/>
          </p:cNvSpPr>
          <p:nvPr>
            <p:ph type="title"/>
          </p:nvPr>
        </p:nvSpPr>
        <p:spPr>
          <a:xfrm>
            <a:off x="839788" y="365125"/>
            <a:ext cx="10515600" cy="1325563"/>
          </a:xfrm>
        </p:spPr>
        <p:txBody>
          <a:bodyPr/>
          <a:lstStyle/>
          <a:p>
            <a:r>
              <a:rPr lang="en-US" dirty="0"/>
              <a:t>Click to edit Master title style</a:t>
            </a:r>
            <a:endParaRPr lang="en-IL" dirty="0"/>
          </a:p>
        </p:txBody>
      </p:sp>
      <p:sp>
        <p:nvSpPr>
          <p:cNvPr id="3" name="Text Placeholder 2">
            <a:extLst>
              <a:ext uri="{FF2B5EF4-FFF2-40B4-BE49-F238E27FC236}">
                <a16:creationId xmlns:a16="http://schemas.microsoft.com/office/drawing/2014/main" id="{013ABD1A-9199-FDE1-D8A3-9D6BAC1CCD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54A3FBC-3D53-4652-4B78-D0CF9B04E27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7AF9CB50-070E-9E86-CCE5-53E82DBD98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900C947-E7B4-AB67-9D62-5851281529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C450FAEE-87BB-C864-0175-9C53C9582CD8}"/>
              </a:ext>
            </a:extLst>
          </p:cNvPr>
          <p:cNvSpPr>
            <a:spLocks noGrp="1"/>
          </p:cNvSpPr>
          <p:nvPr>
            <p:ph type="dt" sz="half" idx="10"/>
          </p:nvPr>
        </p:nvSpPr>
        <p:spPr/>
        <p:txBody>
          <a:bodyPr/>
          <a:lstStyle/>
          <a:p>
            <a:fld id="{48F0E304-BB93-274F-B429-242FF304FE2C}" type="datetimeFigureOut">
              <a:rPr lang="en-IL" smtClean="0"/>
              <a:t>01/06/2024</a:t>
            </a:fld>
            <a:endParaRPr lang="en-IL"/>
          </a:p>
        </p:txBody>
      </p:sp>
      <p:sp>
        <p:nvSpPr>
          <p:cNvPr id="8" name="Footer Placeholder 7">
            <a:extLst>
              <a:ext uri="{FF2B5EF4-FFF2-40B4-BE49-F238E27FC236}">
                <a16:creationId xmlns:a16="http://schemas.microsoft.com/office/drawing/2014/main" id="{95CA2174-2B0A-AAB5-0FF8-639FA7773330}"/>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9C393C41-5A18-04A8-3BEE-AB68D0E80E51}"/>
              </a:ext>
            </a:extLst>
          </p:cNvPr>
          <p:cNvSpPr>
            <a:spLocks noGrp="1"/>
          </p:cNvSpPr>
          <p:nvPr>
            <p:ph type="sldNum" sz="quarter" idx="12"/>
          </p:nvPr>
        </p:nvSpPr>
        <p:spPr/>
        <p:txBody>
          <a:bodyPr/>
          <a:lstStyle/>
          <a:p>
            <a:fld id="{F8052E13-7301-454C-B65E-3AC3C31BFA51}" type="slidenum">
              <a:rPr lang="en-IL" smtClean="0"/>
              <a:t>‹#›</a:t>
            </a:fld>
            <a:endParaRPr lang="en-IL"/>
          </a:p>
        </p:txBody>
      </p:sp>
    </p:spTree>
    <p:extLst>
      <p:ext uri="{BB962C8B-B14F-4D97-AF65-F5344CB8AC3E}">
        <p14:creationId xmlns:p14="http://schemas.microsoft.com/office/powerpoint/2010/main" val="3305807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979CC6-1C2B-6F12-E635-BB98B4336250}"/>
              </a:ext>
            </a:extLst>
          </p:cNvPr>
          <p:cNvSpPr/>
          <p:nvPr userDrawn="1"/>
        </p:nvSpPr>
        <p:spPr>
          <a:xfrm>
            <a:off x="0" y="667906"/>
            <a:ext cx="12192000" cy="720000"/>
          </a:xfrm>
          <a:prstGeom prst="rect">
            <a:avLst/>
          </a:prstGeom>
          <a:solidFill>
            <a:srgbClr val="76AF7F"/>
          </a:solidFill>
          <a:ln>
            <a:solidFill>
              <a:srgbClr val="76A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IL"/>
          </a:p>
        </p:txBody>
      </p:sp>
      <p:sp>
        <p:nvSpPr>
          <p:cNvPr id="2" name="Title 1">
            <a:extLst>
              <a:ext uri="{FF2B5EF4-FFF2-40B4-BE49-F238E27FC236}">
                <a16:creationId xmlns:a16="http://schemas.microsoft.com/office/drawing/2014/main" id="{BB903183-9EBF-4C65-6875-E7099A1CF31D}"/>
              </a:ext>
            </a:extLst>
          </p:cNvPr>
          <p:cNvSpPr>
            <a:spLocks noGrp="1"/>
          </p:cNvSpPr>
          <p:nvPr>
            <p:ph type="title"/>
          </p:nvPr>
        </p:nvSpPr>
        <p:spPr/>
        <p:txBody>
          <a:bodyPr/>
          <a:lstStyle/>
          <a:p>
            <a:r>
              <a:rPr lang="en-US" dirty="0"/>
              <a:t>Click to edit Master title style</a:t>
            </a:r>
            <a:endParaRPr lang="en-IL" dirty="0"/>
          </a:p>
        </p:txBody>
      </p:sp>
      <p:sp>
        <p:nvSpPr>
          <p:cNvPr id="3" name="Date Placeholder 2">
            <a:extLst>
              <a:ext uri="{FF2B5EF4-FFF2-40B4-BE49-F238E27FC236}">
                <a16:creationId xmlns:a16="http://schemas.microsoft.com/office/drawing/2014/main" id="{858FE211-9863-E414-6342-F87958233EAE}"/>
              </a:ext>
            </a:extLst>
          </p:cNvPr>
          <p:cNvSpPr>
            <a:spLocks noGrp="1"/>
          </p:cNvSpPr>
          <p:nvPr>
            <p:ph type="dt" sz="half" idx="10"/>
          </p:nvPr>
        </p:nvSpPr>
        <p:spPr/>
        <p:txBody>
          <a:bodyPr/>
          <a:lstStyle/>
          <a:p>
            <a:fld id="{48F0E304-BB93-274F-B429-242FF304FE2C}" type="datetimeFigureOut">
              <a:rPr lang="en-IL" smtClean="0"/>
              <a:t>01/06/2024</a:t>
            </a:fld>
            <a:endParaRPr lang="en-IL"/>
          </a:p>
        </p:txBody>
      </p:sp>
      <p:sp>
        <p:nvSpPr>
          <p:cNvPr id="4" name="Footer Placeholder 3">
            <a:extLst>
              <a:ext uri="{FF2B5EF4-FFF2-40B4-BE49-F238E27FC236}">
                <a16:creationId xmlns:a16="http://schemas.microsoft.com/office/drawing/2014/main" id="{533E3A4B-B1FE-254D-79F0-4FC0EF2F1F24}"/>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4AD9EC52-1C51-7851-74FC-7193306BB9F7}"/>
              </a:ext>
            </a:extLst>
          </p:cNvPr>
          <p:cNvSpPr>
            <a:spLocks noGrp="1"/>
          </p:cNvSpPr>
          <p:nvPr>
            <p:ph type="sldNum" sz="quarter" idx="12"/>
          </p:nvPr>
        </p:nvSpPr>
        <p:spPr/>
        <p:txBody>
          <a:bodyPr/>
          <a:lstStyle/>
          <a:p>
            <a:fld id="{F8052E13-7301-454C-B65E-3AC3C31BFA51}" type="slidenum">
              <a:rPr lang="en-IL" smtClean="0"/>
              <a:t>‹#›</a:t>
            </a:fld>
            <a:endParaRPr lang="en-IL"/>
          </a:p>
        </p:txBody>
      </p:sp>
    </p:spTree>
    <p:extLst>
      <p:ext uri="{BB962C8B-B14F-4D97-AF65-F5344CB8AC3E}">
        <p14:creationId xmlns:p14="http://schemas.microsoft.com/office/powerpoint/2010/main" val="834590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E2A4D6-8949-EE09-BAFC-EE80DD5B49FD}"/>
              </a:ext>
            </a:extLst>
          </p:cNvPr>
          <p:cNvSpPr>
            <a:spLocks noGrp="1"/>
          </p:cNvSpPr>
          <p:nvPr>
            <p:ph type="dt" sz="half" idx="10"/>
          </p:nvPr>
        </p:nvSpPr>
        <p:spPr/>
        <p:txBody>
          <a:bodyPr/>
          <a:lstStyle/>
          <a:p>
            <a:fld id="{48F0E304-BB93-274F-B429-242FF304FE2C}" type="datetimeFigureOut">
              <a:rPr lang="en-IL" smtClean="0"/>
              <a:t>01/06/2024</a:t>
            </a:fld>
            <a:endParaRPr lang="en-IL"/>
          </a:p>
        </p:txBody>
      </p:sp>
      <p:sp>
        <p:nvSpPr>
          <p:cNvPr id="3" name="Footer Placeholder 2">
            <a:extLst>
              <a:ext uri="{FF2B5EF4-FFF2-40B4-BE49-F238E27FC236}">
                <a16:creationId xmlns:a16="http://schemas.microsoft.com/office/drawing/2014/main" id="{78EEE748-1D92-C6C2-6B7D-F909DC0582A7}"/>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AA082309-AC70-DE9F-3675-BA8A5376C698}"/>
              </a:ext>
            </a:extLst>
          </p:cNvPr>
          <p:cNvSpPr>
            <a:spLocks noGrp="1"/>
          </p:cNvSpPr>
          <p:nvPr>
            <p:ph type="sldNum" sz="quarter" idx="12"/>
          </p:nvPr>
        </p:nvSpPr>
        <p:spPr/>
        <p:txBody>
          <a:bodyPr/>
          <a:lstStyle/>
          <a:p>
            <a:fld id="{F8052E13-7301-454C-B65E-3AC3C31BFA51}" type="slidenum">
              <a:rPr lang="en-IL" smtClean="0"/>
              <a:t>‹#›</a:t>
            </a:fld>
            <a:endParaRPr lang="en-IL"/>
          </a:p>
        </p:txBody>
      </p:sp>
    </p:spTree>
    <p:extLst>
      <p:ext uri="{BB962C8B-B14F-4D97-AF65-F5344CB8AC3E}">
        <p14:creationId xmlns:p14="http://schemas.microsoft.com/office/powerpoint/2010/main" val="3834811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00837-99FB-986C-756A-AE00EA895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2A26A5FD-660A-0E05-0CAE-E85C0E0C05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D28E21D0-DE9F-7958-BC17-4330F38631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40684F-48BB-EA1A-8981-D7BE457472EC}"/>
              </a:ext>
            </a:extLst>
          </p:cNvPr>
          <p:cNvSpPr>
            <a:spLocks noGrp="1"/>
          </p:cNvSpPr>
          <p:nvPr>
            <p:ph type="dt" sz="half" idx="10"/>
          </p:nvPr>
        </p:nvSpPr>
        <p:spPr/>
        <p:txBody>
          <a:bodyPr/>
          <a:lstStyle/>
          <a:p>
            <a:fld id="{48F0E304-BB93-274F-B429-242FF304FE2C}" type="datetimeFigureOut">
              <a:rPr lang="en-IL" smtClean="0"/>
              <a:t>01/06/2024</a:t>
            </a:fld>
            <a:endParaRPr lang="en-IL"/>
          </a:p>
        </p:txBody>
      </p:sp>
      <p:sp>
        <p:nvSpPr>
          <p:cNvPr id="6" name="Footer Placeholder 5">
            <a:extLst>
              <a:ext uri="{FF2B5EF4-FFF2-40B4-BE49-F238E27FC236}">
                <a16:creationId xmlns:a16="http://schemas.microsoft.com/office/drawing/2014/main" id="{72E06591-4462-257A-16FC-68A966652464}"/>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E1DB21A7-A73C-6E86-0B73-3BF6EB8387B8}"/>
              </a:ext>
            </a:extLst>
          </p:cNvPr>
          <p:cNvSpPr>
            <a:spLocks noGrp="1"/>
          </p:cNvSpPr>
          <p:nvPr>
            <p:ph type="sldNum" sz="quarter" idx="12"/>
          </p:nvPr>
        </p:nvSpPr>
        <p:spPr/>
        <p:txBody>
          <a:bodyPr/>
          <a:lstStyle/>
          <a:p>
            <a:fld id="{F8052E13-7301-454C-B65E-3AC3C31BFA51}" type="slidenum">
              <a:rPr lang="en-IL" smtClean="0"/>
              <a:t>‹#›</a:t>
            </a:fld>
            <a:endParaRPr lang="en-IL"/>
          </a:p>
        </p:txBody>
      </p:sp>
    </p:spTree>
    <p:extLst>
      <p:ext uri="{BB962C8B-B14F-4D97-AF65-F5344CB8AC3E}">
        <p14:creationId xmlns:p14="http://schemas.microsoft.com/office/powerpoint/2010/main" val="3439991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75B4116-6558-92AC-C308-FABD93EE0708}"/>
              </a:ext>
            </a:extLst>
          </p:cNvPr>
          <p:cNvSpPr/>
          <p:nvPr userDrawn="1"/>
        </p:nvSpPr>
        <p:spPr>
          <a:xfrm rot="16200000">
            <a:off x="-2766218" y="3069000"/>
            <a:ext cx="6858000" cy="720000"/>
          </a:xfrm>
          <a:prstGeom prst="rect">
            <a:avLst/>
          </a:prstGeom>
          <a:solidFill>
            <a:srgbClr val="76AF7F"/>
          </a:solidFill>
          <a:ln>
            <a:solidFill>
              <a:srgbClr val="76A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IL"/>
          </a:p>
        </p:txBody>
      </p:sp>
      <p:sp>
        <p:nvSpPr>
          <p:cNvPr id="3" name="Content Placeholder 2">
            <a:extLst>
              <a:ext uri="{FF2B5EF4-FFF2-40B4-BE49-F238E27FC236}">
                <a16:creationId xmlns:a16="http://schemas.microsoft.com/office/drawing/2014/main" id="{EF1EA1D8-611D-C967-DAE9-B731C1B280D3}"/>
              </a:ext>
            </a:extLst>
          </p:cNvPr>
          <p:cNvSpPr>
            <a:spLocks noGrp="1"/>
          </p:cNvSpPr>
          <p:nvPr>
            <p:ph idx="1"/>
          </p:nvPr>
        </p:nvSpPr>
        <p:spPr>
          <a:xfrm>
            <a:off x="1628345" y="365122"/>
            <a:ext cx="9725455" cy="58118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196182B7-4CFA-E4FF-F579-20422C687846}"/>
              </a:ext>
            </a:extLst>
          </p:cNvPr>
          <p:cNvSpPr>
            <a:spLocks noGrp="1"/>
          </p:cNvSpPr>
          <p:nvPr>
            <p:ph type="dt" sz="half" idx="10"/>
          </p:nvPr>
        </p:nvSpPr>
        <p:spPr/>
        <p:txBody>
          <a:bodyPr/>
          <a:lstStyle/>
          <a:p>
            <a:fld id="{48F0E304-BB93-274F-B429-242FF304FE2C}" type="datetimeFigureOut">
              <a:rPr lang="en-IL" smtClean="0"/>
              <a:t>01/06/2024</a:t>
            </a:fld>
            <a:endParaRPr lang="en-IL"/>
          </a:p>
        </p:txBody>
      </p:sp>
      <p:sp>
        <p:nvSpPr>
          <p:cNvPr id="5" name="Footer Placeholder 4">
            <a:extLst>
              <a:ext uri="{FF2B5EF4-FFF2-40B4-BE49-F238E27FC236}">
                <a16:creationId xmlns:a16="http://schemas.microsoft.com/office/drawing/2014/main" id="{86C0AF02-DA9C-66C8-D7BE-CA7392EC2C38}"/>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39A90011-378F-68A0-70B0-6960A2BB7714}"/>
              </a:ext>
            </a:extLst>
          </p:cNvPr>
          <p:cNvSpPr>
            <a:spLocks noGrp="1"/>
          </p:cNvSpPr>
          <p:nvPr>
            <p:ph type="sldNum" sz="quarter" idx="12"/>
          </p:nvPr>
        </p:nvSpPr>
        <p:spPr/>
        <p:txBody>
          <a:bodyPr/>
          <a:lstStyle/>
          <a:p>
            <a:fld id="{F8052E13-7301-454C-B65E-3AC3C31BFA51}" type="slidenum">
              <a:rPr lang="en-IL" smtClean="0"/>
              <a:t>‹#›</a:t>
            </a:fld>
            <a:endParaRPr lang="en-IL"/>
          </a:p>
        </p:txBody>
      </p:sp>
      <p:sp>
        <p:nvSpPr>
          <p:cNvPr id="9" name="Title 1">
            <a:extLst>
              <a:ext uri="{FF2B5EF4-FFF2-40B4-BE49-F238E27FC236}">
                <a16:creationId xmlns:a16="http://schemas.microsoft.com/office/drawing/2014/main" id="{D77BEF57-886B-D0E8-E983-4A2CF87749DA}"/>
              </a:ext>
            </a:extLst>
          </p:cNvPr>
          <p:cNvSpPr>
            <a:spLocks noGrp="1"/>
          </p:cNvSpPr>
          <p:nvPr>
            <p:ph type="title"/>
          </p:nvPr>
        </p:nvSpPr>
        <p:spPr>
          <a:xfrm rot="16200000">
            <a:off x="-2766218" y="2766217"/>
            <a:ext cx="6858002" cy="1325563"/>
          </a:xfrm>
        </p:spPr>
        <p:txBody>
          <a:bodyPr/>
          <a:lstStyle/>
          <a:p>
            <a:r>
              <a:rPr lang="en-US" dirty="0"/>
              <a:t>Click to edit Master title style</a:t>
            </a:r>
            <a:endParaRPr lang="en-IL" dirty="0"/>
          </a:p>
        </p:txBody>
      </p:sp>
    </p:spTree>
    <p:extLst>
      <p:ext uri="{BB962C8B-B14F-4D97-AF65-F5344CB8AC3E}">
        <p14:creationId xmlns:p14="http://schemas.microsoft.com/office/powerpoint/2010/main" val="2683112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C0BCE6-0187-3233-AAC7-E3DC0879CD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6617CACC-14F5-2FE0-6EE4-EAC642BA5E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61A44485-E68F-E521-09D7-919E21F69A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Gill Sans MT" panose="020B0502020104020203" pitchFamily="34" charset="77"/>
              </a:defRPr>
            </a:lvl1pPr>
          </a:lstStyle>
          <a:p>
            <a:fld id="{48F0E304-BB93-274F-B429-242FF304FE2C}" type="datetimeFigureOut">
              <a:rPr lang="en-IL" smtClean="0"/>
              <a:pPr/>
              <a:t>01/06/2024</a:t>
            </a:fld>
            <a:endParaRPr lang="en-IL"/>
          </a:p>
        </p:txBody>
      </p:sp>
      <p:sp>
        <p:nvSpPr>
          <p:cNvPr id="5" name="Footer Placeholder 4">
            <a:extLst>
              <a:ext uri="{FF2B5EF4-FFF2-40B4-BE49-F238E27FC236}">
                <a16:creationId xmlns:a16="http://schemas.microsoft.com/office/drawing/2014/main" id="{5E53920C-7D0C-3BDA-DF7D-F32D8A2B7B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Gill Sans MT" panose="020B0502020104020203" pitchFamily="34" charset="77"/>
              </a:defRPr>
            </a:lvl1pPr>
          </a:lstStyle>
          <a:p>
            <a:endParaRPr lang="en-IL"/>
          </a:p>
        </p:txBody>
      </p:sp>
      <p:sp>
        <p:nvSpPr>
          <p:cNvPr id="6" name="Slide Number Placeholder 5">
            <a:extLst>
              <a:ext uri="{FF2B5EF4-FFF2-40B4-BE49-F238E27FC236}">
                <a16:creationId xmlns:a16="http://schemas.microsoft.com/office/drawing/2014/main" id="{9ED4A6DB-F50A-28E1-6167-AABB327FB3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Gill Sans MT" panose="020B0502020104020203" pitchFamily="34" charset="77"/>
              </a:defRPr>
            </a:lvl1pPr>
          </a:lstStyle>
          <a:p>
            <a:fld id="{F8052E13-7301-454C-B65E-3AC3C31BFA51}" type="slidenum">
              <a:rPr lang="en-IL" smtClean="0"/>
              <a:pPr/>
              <a:t>‹#›</a:t>
            </a:fld>
            <a:endParaRPr lang="en-IL"/>
          </a:p>
        </p:txBody>
      </p:sp>
    </p:spTree>
    <p:extLst>
      <p:ext uri="{BB962C8B-B14F-4D97-AF65-F5344CB8AC3E}">
        <p14:creationId xmlns:p14="http://schemas.microsoft.com/office/powerpoint/2010/main" val="42748722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Gill Sans MT" panose="020B0502020104020203" pitchFamily="34"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ill Sans MT" panose="020B050202010402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ill Sans MT" panose="020B050202010402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ll Sans MT" panose="020B050202010402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16.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5E0B74E-CFEE-79A1-2B5D-EB5E4C903DCD}"/>
              </a:ext>
            </a:extLst>
          </p:cNvPr>
          <p:cNvSpPr/>
          <p:nvPr/>
        </p:nvSpPr>
        <p:spPr>
          <a:xfrm>
            <a:off x="0" y="1946276"/>
            <a:ext cx="12192000" cy="1655762"/>
          </a:xfrm>
          <a:prstGeom prst="rect">
            <a:avLst/>
          </a:prstGeom>
          <a:solidFill>
            <a:srgbClr val="76AF7F"/>
          </a:solidFill>
          <a:ln>
            <a:solidFill>
              <a:srgbClr val="76A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IL"/>
          </a:p>
        </p:txBody>
      </p:sp>
      <p:sp>
        <p:nvSpPr>
          <p:cNvPr id="2" name="Title 1">
            <a:extLst>
              <a:ext uri="{FF2B5EF4-FFF2-40B4-BE49-F238E27FC236}">
                <a16:creationId xmlns:a16="http://schemas.microsoft.com/office/drawing/2014/main" id="{42D71AB4-2F7A-E26E-0557-AF8191E70F39}"/>
              </a:ext>
            </a:extLst>
          </p:cNvPr>
          <p:cNvSpPr>
            <a:spLocks noGrp="1"/>
          </p:cNvSpPr>
          <p:nvPr>
            <p:ph type="ctrTitle"/>
          </p:nvPr>
        </p:nvSpPr>
        <p:spPr>
          <a:xfrm>
            <a:off x="0" y="1260176"/>
            <a:ext cx="12192000" cy="2387600"/>
          </a:xfrm>
        </p:spPr>
        <p:txBody>
          <a:bodyPr>
            <a:noAutofit/>
          </a:bodyPr>
          <a:lstStyle/>
          <a:p>
            <a:pPr rtl="1"/>
            <a:r>
              <a:rPr lang="he-IL" dirty="0">
                <a:latin typeface="Assistant" pitchFamily="2" charset="-79"/>
                <a:cs typeface="Assistant" pitchFamily="2" charset="-79"/>
              </a:rPr>
              <a:t>יום למידה למכונה, </a:t>
            </a:r>
            <a:br>
              <a:rPr lang="he-IL" dirty="0">
                <a:latin typeface="Assistant" pitchFamily="2" charset="-79"/>
                <a:cs typeface="Assistant" pitchFamily="2" charset="-79"/>
              </a:rPr>
            </a:br>
            <a:r>
              <a:rPr lang="he-IL" dirty="0">
                <a:latin typeface="Assistant" pitchFamily="2" charset="-79"/>
                <a:cs typeface="Assistant" pitchFamily="2" charset="-79"/>
              </a:rPr>
              <a:t>חמישים שנים לאדם</a:t>
            </a:r>
            <a:endParaRPr lang="en-IL" dirty="0">
              <a:latin typeface="Assistant" pitchFamily="2" charset="-79"/>
              <a:cs typeface="Assistant" pitchFamily="2" charset="-79"/>
            </a:endParaRPr>
          </a:p>
        </p:txBody>
      </p:sp>
      <p:sp>
        <p:nvSpPr>
          <p:cNvPr id="3" name="Subtitle 2">
            <a:extLst>
              <a:ext uri="{FF2B5EF4-FFF2-40B4-BE49-F238E27FC236}">
                <a16:creationId xmlns:a16="http://schemas.microsoft.com/office/drawing/2014/main" id="{3E19393F-15D4-3E8B-C4AB-A56649182A9E}"/>
              </a:ext>
            </a:extLst>
          </p:cNvPr>
          <p:cNvSpPr>
            <a:spLocks noGrp="1"/>
          </p:cNvSpPr>
          <p:nvPr>
            <p:ph type="subTitle" idx="1"/>
          </p:nvPr>
        </p:nvSpPr>
        <p:spPr>
          <a:xfrm>
            <a:off x="1524000" y="3602038"/>
            <a:ext cx="9144000" cy="1655762"/>
          </a:xfrm>
        </p:spPr>
        <p:txBody>
          <a:bodyPr>
            <a:normAutofit/>
          </a:bodyPr>
          <a:lstStyle/>
          <a:p>
            <a:pPr rtl="1"/>
            <a:r>
              <a:rPr lang="he-IL" sz="2800" dirty="0">
                <a:latin typeface="Assistant" pitchFamily="2" charset="-79"/>
                <a:cs typeface="Assistant" pitchFamily="2" charset="-79"/>
              </a:rPr>
              <a:t>מקרה בוחן של ניבוי אריכות ימים</a:t>
            </a:r>
          </a:p>
          <a:p>
            <a:pPr rtl="1"/>
            <a:r>
              <a:rPr lang="he-IL" sz="2800" dirty="0">
                <a:latin typeface="Assistant" pitchFamily="2" charset="-79"/>
                <a:cs typeface="Assistant" pitchFamily="2" charset="-79"/>
              </a:rPr>
              <a:t>ד״ר דור אטיאס</a:t>
            </a:r>
          </a:p>
          <a:p>
            <a:pPr rtl="1"/>
            <a:r>
              <a:rPr lang="he-IL" sz="2800" dirty="0">
                <a:latin typeface="Assistant" pitchFamily="2" charset="-79"/>
                <a:cs typeface="Assistant" pitchFamily="2" charset="-79"/>
              </a:rPr>
              <a:t>מחוז מרכז</a:t>
            </a:r>
          </a:p>
        </p:txBody>
      </p:sp>
    </p:spTree>
    <p:extLst>
      <p:ext uri="{BB962C8B-B14F-4D97-AF65-F5344CB8AC3E}">
        <p14:creationId xmlns:p14="http://schemas.microsoft.com/office/powerpoint/2010/main" val="834613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BB49B79-DCCD-BB21-5F3C-E97A7E4FA63E}"/>
              </a:ext>
            </a:extLst>
          </p:cNvPr>
          <p:cNvSpPr>
            <a:spLocks noGrp="1"/>
          </p:cNvSpPr>
          <p:nvPr>
            <p:ph type="title"/>
          </p:nvPr>
        </p:nvSpPr>
        <p:spPr/>
        <p:txBody>
          <a:bodyPr/>
          <a:lstStyle/>
          <a:p>
            <a:r>
              <a:rPr lang="en-US" dirty="0"/>
              <a:t>Model explanation</a:t>
            </a:r>
            <a:endParaRPr lang="en-IL" dirty="0"/>
          </a:p>
        </p:txBody>
      </p:sp>
      <p:pic>
        <p:nvPicPr>
          <p:cNvPr id="5" name="Content Placeholder 4" descr="A graph showing a normal blood pressure&#10;&#10;Description automatically generated">
            <a:extLst>
              <a:ext uri="{FF2B5EF4-FFF2-40B4-BE49-F238E27FC236}">
                <a16:creationId xmlns:a16="http://schemas.microsoft.com/office/drawing/2014/main" id="{3039CB94-D28D-1C10-5D4E-5158A726590A}"/>
              </a:ext>
            </a:extLst>
          </p:cNvPr>
          <p:cNvPicPr>
            <a:picLocks noGrp="1" noChangeAspect="1"/>
          </p:cNvPicPr>
          <p:nvPr>
            <p:ph idx="1"/>
          </p:nvPr>
        </p:nvPicPr>
        <p:blipFill>
          <a:blip r:embed="rId3"/>
          <a:stretch>
            <a:fillRect/>
          </a:stretch>
        </p:blipFill>
        <p:spPr>
          <a:xfrm>
            <a:off x="1431539" y="365125"/>
            <a:ext cx="8728025" cy="5811838"/>
          </a:xfrm>
        </p:spPr>
      </p:pic>
      <p:pic>
        <p:nvPicPr>
          <p:cNvPr id="2" name="Content Placeholder 6">
            <a:extLst>
              <a:ext uri="{FF2B5EF4-FFF2-40B4-BE49-F238E27FC236}">
                <a16:creationId xmlns:a16="http://schemas.microsoft.com/office/drawing/2014/main" id="{FF901C75-5857-55EF-AD17-5785D7E14918}"/>
              </a:ext>
            </a:extLst>
          </p:cNvPr>
          <p:cNvPicPr>
            <a:picLocks noChangeAspect="1"/>
          </p:cNvPicPr>
          <p:nvPr/>
        </p:nvPicPr>
        <p:blipFill>
          <a:blip r:embed="rId4"/>
          <a:stretch>
            <a:fillRect/>
          </a:stretch>
        </p:blipFill>
        <p:spPr>
          <a:xfrm>
            <a:off x="6087300" y="365125"/>
            <a:ext cx="5897701" cy="2537101"/>
          </a:xfrm>
          <a:prstGeom prst="rect">
            <a:avLst/>
          </a:prstGeom>
        </p:spPr>
      </p:pic>
      <p:pic>
        <p:nvPicPr>
          <p:cNvPr id="3" name="Picture 2">
            <a:extLst>
              <a:ext uri="{FF2B5EF4-FFF2-40B4-BE49-F238E27FC236}">
                <a16:creationId xmlns:a16="http://schemas.microsoft.com/office/drawing/2014/main" id="{011600BE-C3B7-F712-DA64-F8DA6793D708}"/>
              </a:ext>
            </a:extLst>
          </p:cNvPr>
          <p:cNvPicPr>
            <a:picLocks noChangeAspect="1"/>
          </p:cNvPicPr>
          <p:nvPr/>
        </p:nvPicPr>
        <p:blipFill>
          <a:blip r:embed="rId5"/>
          <a:stretch>
            <a:fillRect/>
          </a:stretch>
        </p:blipFill>
        <p:spPr>
          <a:xfrm>
            <a:off x="10534390" y="4811453"/>
            <a:ext cx="1657610" cy="2046547"/>
          </a:xfrm>
          <a:prstGeom prst="rect">
            <a:avLst/>
          </a:prstGeom>
        </p:spPr>
      </p:pic>
    </p:spTree>
    <p:extLst>
      <p:ext uri="{BB962C8B-B14F-4D97-AF65-F5344CB8AC3E}">
        <p14:creationId xmlns:p14="http://schemas.microsoft.com/office/powerpoint/2010/main" val="2837931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BB49B79-DCCD-BB21-5F3C-E97A7E4FA63E}"/>
              </a:ext>
            </a:extLst>
          </p:cNvPr>
          <p:cNvSpPr>
            <a:spLocks noGrp="1"/>
          </p:cNvSpPr>
          <p:nvPr>
            <p:ph type="title"/>
          </p:nvPr>
        </p:nvSpPr>
        <p:spPr/>
        <p:txBody>
          <a:bodyPr/>
          <a:lstStyle/>
          <a:p>
            <a:r>
              <a:rPr lang="en-US" dirty="0"/>
              <a:t>Model explanation</a:t>
            </a:r>
            <a:endParaRPr lang="en-IL" dirty="0"/>
          </a:p>
        </p:txBody>
      </p:sp>
      <p:pic>
        <p:nvPicPr>
          <p:cNvPr id="5" name="Content Placeholder 4" descr="A graph showing the number of the same number&#10;&#10;Description automatically generated with medium confidence">
            <a:extLst>
              <a:ext uri="{FF2B5EF4-FFF2-40B4-BE49-F238E27FC236}">
                <a16:creationId xmlns:a16="http://schemas.microsoft.com/office/drawing/2014/main" id="{09527200-EB2A-2DB0-174B-820B5B1A8F5B}"/>
              </a:ext>
            </a:extLst>
          </p:cNvPr>
          <p:cNvPicPr>
            <a:picLocks noGrp="1" noChangeAspect="1"/>
          </p:cNvPicPr>
          <p:nvPr>
            <p:ph idx="1"/>
          </p:nvPr>
        </p:nvPicPr>
        <p:blipFill>
          <a:blip r:embed="rId2"/>
          <a:stretch>
            <a:fillRect/>
          </a:stretch>
        </p:blipFill>
        <p:spPr>
          <a:xfrm>
            <a:off x="1325565" y="463584"/>
            <a:ext cx="8728025" cy="5811838"/>
          </a:xfrm>
        </p:spPr>
      </p:pic>
      <p:pic>
        <p:nvPicPr>
          <p:cNvPr id="8" name="Picture 7">
            <a:extLst>
              <a:ext uri="{FF2B5EF4-FFF2-40B4-BE49-F238E27FC236}">
                <a16:creationId xmlns:a16="http://schemas.microsoft.com/office/drawing/2014/main" id="{0EDF26F9-40F2-B75B-D5EB-CC8FC2FBD38C}"/>
              </a:ext>
            </a:extLst>
          </p:cNvPr>
          <p:cNvPicPr>
            <a:picLocks noChangeAspect="1"/>
          </p:cNvPicPr>
          <p:nvPr/>
        </p:nvPicPr>
        <p:blipFill>
          <a:blip r:embed="rId3"/>
          <a:stretch>
            <a:fillRect/>
          </a:stretch>
        </p:blipFill>
        <p:spPr>
          <a:xfrm>
            <a:off x="8704528" y="365125"/>
            <a:ext cx="3112270" cy="3004378"/>
          </a:xfrm>
          <a:prstGeom prst="rect">
            <a:avLst/>
          </a:prstGeom>
        </p:spPr>
      </p:pic>
      <p:pic>
        <p:nvPicPr>
          <p:cNvPr id="2" name="Picture 1">
            <a:extLst>
              <a:ext uri="{FF2B5EF4-FFF2-40B4-BE49-F238E27FC236}">
                <a16:creationId xmlns:a16="http://schemas.microsoft.com/office/drawing/2014/main" id="{C6BD8CAF-79C0-CA74-52BD-06FDD12E4DF6}"/>
              </a:ext>
            </a:extLst>
          </p:cNvPr>
          <p:cNvPicPr>
            <a:picLocks noChangeAspect="1"/>
          </p:cNvPicPr>
          <p:nvPr/>
        </p:nvPicPr>
        <p:blipFill>
          <a:blip r:embed="rId4"/>
          <a:stretch>
            <a:fillRect/>
          </a:stretch>
        </p:blipFill>
        <p:spPr>
          <a:xfrm>
            <a:off x="10534390" y="4811453"/>
            <a:ext cx="1657610" cy="2046547"/>
          </a:xfrm>
          <a:prstGeom prst="rect">
            <a:avLst/>
          </a:prstGeom>
        </p:spPr>
      </p:pic>
    </p:spTree>
    <p:extLst>
      <p:ext uri="{BB962C8B-B14F-4D97-AF65-F5344CB8AC3E}">
        <p14:creationId xmlns:p14="http://schemas.microsoft.com/office/powerpoint/2010/main" val="2394699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BB49B79-DCCD-BB21-5F3C-E97A7E4FA63E}"/>
              </a:ext>
            </a:extLst>
          </p:cNvPr>
          <p:cNvSpPr>
            <a:spLocks noGrp="1"/>
          </p:cNvSpPr>
          <p:nvPr>
            <p:ph type="title"/>
          </p:nvPr>
        </p:nvSpPr>
        <p:spPr/>
        <p:txBody>
          <a:bodyPr/>
          <a:lstStyle/>
          <a:p>
            <a:r>
              <a:rPr lang="en-US" dirty="0"/>
              <a:t>Model explanation</a:t>
            </a:r>
            <a:endParaRPr lang="en-IL" dirty="0"/>
          </a:p>
        </p:txBody>
      </p:sp>
      <p:pic>
        <p:nvPicPr>
          <p:cNvPr id="5" name="Content Placeholder 4" descr="A graph showing a line of blood sugar&#10;&#10;Description automatically generated">
            <a:extLst>
              <a:ext uri="{FF2B5EF4-FFF2-40B4-BE49-F238E27FC236}">
                <a16:creationId xmlns:a16="http://schemas.microsoft.com/office/drawing/2014/main" id="{2CD0F420-E7B2-353B-1423-FC0D4871A0F4}"/>
              </a:ext>
            </a:extLst>
          </p:cNvPr>
          <p:cNvPicPr>
            <a:picLocks noGrp="1" noChangeAspect="1"/>
          </p:cNvPicPr>
          <p:nvPr>
            <p:ph idx="1"/>
          </p:nvPr>
        </p:nvPicPr>
        <p:blipFill>
          <a:blip r:embed="rId2"/>
          <a:stretch>
            <a:fillRect/>
          </a:stretch>
        </p:blipFill>
        <p:spPr>
          <a:xfrm>
            <a:off x="1275507" y="365125"/>
            <a:ext cx="8728025" cy="5811838"/>
          </a:xfrm>
        </p:spPr>
      </p:pic>
      <p:pic>
        <p:nvPicPr>
          <p:cNvPr id="9" name="Picture 8">
            <a:extLst>
              <a:ext uri="{FF2B5EF4-FFF2-40B4-BE49-F238E27FC236}">
                <a16:creationId xmlns:a16="http://schemas.microsoft.com/office/drawing/2014/main" id="{93B85313-A40D-F497-0AC3-3DCE83436E04}"/>
              </a:ext>
            </a:extLst>
          </p:cNvPr>
          <p:cNvPicPr>
            <a:picLocks noChangeAspect="1"/>
          </p:cNvPicPr>
          <p:nvPr/>
        </p:nvPicPr>
        <p:blipFill>
          <a:blip r:embed="rId3"/>
          <a:stretch>
            <a:fillRect/>
          </a:stretch>
        </p:blipFill>
        <p:spPr>
          <a:xfrm>
            <a:off x="9871050" y="121444"/>
            <a:ext cx="1968500" cy="3149600"/>
          </a:xfrm>
          <a:prstGeom prst="rect">
            <a:avLst/>
          </a:prstGeom>
        </p:spPr>
      </p:pic>
      <p:pic>
        <p:nvPicPr>
          <p:cNvPr id="2" name="Picture 1">
            <a:extLst>
              <a:ext uri="{FF2B5EF4-FFF2-40B4-BE49-F238E27FC236}">
                <a16:creationId xmlns:a16="http://schemas.microsoft.com/office/drawing/2014/main" id="{DC6FCBD4-3AA5-98CA-509C-36FFD3093E70}"/>
              </a:ext>
            </a:extLst>
          </p:cNvPr>
          <p:cNvPicPr>
            <a:picLocks noChangeAspect="1"/>
          </p:cNvPicPr>
          <p:nvPr/>
        </p:nvPicPr>
        <p:blipFill>
          <a:blip r:embed="rId4"/>
          <a:stretch>
            <a:fillRect/>
          </a:stretch>
        </p:blipFill>
        <p:spPr>
          <a:xfrm>
            <a:off x="10534390" y="4811453"/>
            <a:ext cx="1657610" cy="2046547"/>
          </a:xfrm>
          <a:prstGeom prst="rect">
            <a:avLst/>
          </a:prstGeom>
        </p:spPr>
      </p:pic>
    </p:spTree>
    <p:extLst>
      <p:ext uri="{BB962C8B-B14F-4D97-AF65-F5344CB8AC3E}">
        <p14:creationId xmlns:p14="http://schemas.microsoft.com/office/powerpoint/2010/main" val="2271521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BB49B79-DCCD-BB21-5F3C-E97A7E4FA63E}"/>
              </a:ext>
            </a:extLst>
          </p:cNvPr>
          <p:cNvSpPr>
            <a:spLocks noGrp="1"/>
          </p:cNvSpPr>
          <p:nvPr>
            <p:ph type="title"/>
          </p:nvPr>
        </p:nvSpPr>
        <p:spPr/>
        <p:txBody>
          <a:bodyPr/>
          <a:lstStyle/>
          <a:p>
            <a:r>
              <a:rPr lang="en-US" dirty="0"/>
              <a:t>Model explanation</a:t>
            </a:r>
            <a:endParaRPr lang="en-IL" dirty="0"/>
          </a:p>
        </p:txBody>
      </p:sp>
      <p:pic>
        <p:nvPicPr>
          <p:cNvPr id="5" name="Content Placeholder 4" descr="A graph showing the number of bmi&#10;&#10;Description automatically generated">
            <a:extLst>
              <a:ext uri="{FF2B5EF4-FFF2-40B4-BE49-F238E27FC236}">
                <a16:creationId xmlns:a16="http://schemas.microsoft.com/office/drawing/2014/main" id="{B988775F-E502-D5E8-7F8F-A8806C431D37}"/>
              </a:ext>
            </a:extLst>
          </p:cNvPr>
          <p:cNvPicPr>
            <a:picLocks noGrp="1" noChangeAspect="1"/>
          </p:cNvPicPr>
          <p:nvPr>
            <p:ph idx="1"/>
          </p:nvPr>
        </p:nvPicPr>
        <p:blipFill>
          <a:blip r:embed="rId2"/>
          <a:stretch>
            <a:fillRect/>
          </a:stretch>
        </p:blipFill>
        <p:spPr>
          <a:xfrm>
            <a:off x="1313085" y="365125"/>
            <a:ext cx="8728025" cy="5811838"/>
          </a:xfrm>
        </p:spPr>
      </p:pic>
      <p:pic>
        <p:nvPicPr>
          <p:cNvPr id="9" name="Picture 8">
            <a:extLst>
              <a:ext uri="{FF2B5EF4-FFF2-40B4-BE49-F238E27FC236}">
                <a16:creationId xmlns:a16="http://schemas.microsoft.com/office/drawing/2014/main" id="{38542C7F-7DD0-C955-9795-9ADE6BE0EEC5}"/>
              </a:ext>
            </a:extLst>
          </p:cNvPr>
          <p:cNvPicPr>
            <a:picLocks noChangeAspect="1"/>
          </p:cNvPicPr>
          <p:nvPr/>
        </p:nvPicPr>
        <p:blipFill>
          <a:blip r:embed="rId3"/>
          <a:stretch>
            <a:fillRect/>
          </a:stretch>
        </p:blipFill>
        <p:spPr>
          <a:xfrm>
            <a:off x="9210423" y="160682"/>
            <a:ext cx="2577661" cy="2463248"/>
          </a:xfrm>
          <a:prstGeom prst="rect">
            <a:avLst/>
          </a:prstGeom>
        </p:spPr>
      </p:pic>
      <p:pic>
        <p:nvPicPr>
          <p:cNvPr id="2" name="Picture 1">
            <a:extLst>
              <a:ext uri="{FF2B5EF4-FFF2-40B4-BE49-F238E27FC236}">
                <a16:creationId xmlns:a16="http://schemas.microsoft.com/office/drawing/2014/main" id="{30C4F0D6-7CA0-F12C-CBF0-C3336EC69EAD}"/>
              </a:ext>
            </a:extLst>
          </p:cNvPr>
          <p:cNvPicPr>
            <a:picLocks noChangeAspect="1"/>
          </p:cNvPicPr>
          <p:nvPr/>
        </p:nvPicPr>
        <p:blipFill>
          <a:blip r:embed="rId4"/>
          <a:stretch>
            <a:fillRect/>
          </a:stretch>
        </p:blipFill>
        <p:spPr>
          <a:xfrm>
            <a:off x="10534390" y="4811453"/>
            <a:ext cx="1657610" cy="2046547"/>
          </a:xfrm>
          <a:prstGeom prst="rect">
            <a:avLst/>
          </a:prstGeom>
        </p:spPr>
      </p:pic>
    </p:spTree>
    <p:extLst>
      <p:ext uri="{BB962C8B-B14F-4D97-AF65-F5344CB8AC3E}">
        <p14:creationId xmlns:p14="http://schemas.microsoft.com/office/powerpoint/2010/main" val="18012878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AE483-E831-884A-E05C-B2699AC7D38A}"/>
              </a:ext>
            </a:extLst>
          </p:cNvPr>
          <p:cNvSpPr>
            <a:spLocks noGrp="1"/>
          </p:cNvSpPr>
          <p:nvPr>
            <p:ph type="title"/>
          </p:nvPr>
        </p:nvSpPr>
        <p:spPr/>
        <p:txBody>
          <a:bodyPr/>
          <a:lstStyle/>
          <a:p>
            <a:pPr algn="r" rtl="1"/>
            <a:r>
              <a:rPr lang="he-IL" dirty="0">
                <a:latin typeface="Assistant" pitchFamily="2" charset="-79"/>
                <a:cs typeface="Assistant" pitchFamily="2" charset="-79"/>
              </a:rPr>
              <a:t>אז, למה זה רלוונטי?</a:t>
            </a:r>
            <a:endParaRPr lang="en-IL" dirty="0">
              <a:latin typeface="Assistant" pitchFamily="2" charset="-79"/>
              <a:cs typeface="Assistant" pitchFamily="2" charset="-79"/>
            </a:endParaRPr>
          </a:p>
        </p:txBody>
      </p:sp>
      <p:sp>
        <p:nvSpPr>
          <p:cNvPr id="3" name="Text Placeholder 2">
            <a:extLst>
              <a:ext uri="{FF2B5EF4-FFF2-40B4-BE49-F238E27FC236}">
                <a16:creationId xmlns:a16="http://schemas.microsoft.com/office/drawing/2014/main" id="{191599E6-AD68-5BE8-9E64-57644A5269A7}"/>
              </a:ext>
            </a:extLst>
          </p:cNvPr>
          <p:cNvSpPr>
            <a:spLocks noGrp="1"/>
          </p:cNvSpPr>
          <p:nvPr>
            <p:ph type="body" idx="1"/>
          </p:nvPr>
        </p:nvSpPr>
        <p:spPr/>
        <p:txBody>
          <a:bodyPr/>
          <a:lstStyle/>
          <a:p>
            <a:endParaRPr lang="en-IL"/>
          </a:p>
        </p:txBody>
      </p:sp>
    </p:spTree>
    <p:extLst>
      <p:ext uri="{BB962C8B-B14F-4D97-AF65-F5344CB8AC3E}">
        <p14:creationId xmlns:p14="http://schemas.microsoft.com/office/powerpoint/2010/main" val="683931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8" name="Content Placeholder 4">
            <a:extLst>
              <a:ext uri="{FF2B5EF4-FFF2-40B4-BE49-F238E27FC236}">
                <a16:creationId xmlns:a16="http://schemas.microsoft.com/office/drawing/2014/main" id="{BAE0AA24-5170-EA14-6ACE-B6C2E54CF331}"/>
              </a:ext>
            </a:extLst>
          </p:cNvPr>
          <p:cNvGraphicFramePr>
            <a:graphicFrameLocks noGrp="1"/>
          </p:cNvGraphicFramePr>
          <p:nvPr>
            <p:ph idx="1"/>
            <p:extLst>
              <p:ext uri="{D42A27DB-BD31-4B8C-83A1-F6EECF244321}">
                <p14:modId xmlns:p14="http://schemas.microsoft.com/office/powerpoint/2010/main" val="3530496167"/>
              </p:ext>
            </p:extLst>
          </p:nvPr>
        </p:nvGraphicFramePr>
        <p:xfrm>
          <a:off x="1628775" y="365125"/>
          <a:ext cx="9725025" cy="58118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a:extLst>
              <a:ext uri="{FF2B5EF4-FFF2-40B4-BE49-F238E27FC236}">
                <a16:creationId xmlns:a16="http://schemas.microsoft.com/office/drawing/2014/main" id="{483FE08B-8ED9-9725-8E65-80C76C3EF2BD}"/>
              </a:ext>
            </a:extLst>
          </p:cNvPr>
          <p:cNvSpPr>
            <a:spLocks noGrp="1"/>
          </p:cNvSpPr>
          <p:nvPr>
            <p:ph type="title"/>
          </p:nvPr>
        </p:nvSpPr>
        <p:spPr/>
        <p:txBody>
          <a:bodyPr>
            <a:normAutofit/>
          </a:bodyPr>
          <a:lstStyle/>
          <a:p>
            <a:r>
              <a:rPr lang="en-IL" sz="5200"/>
              <a:t>Take home message</a:t>
            </a:r>
          </a:p>
        </p:txBody>
      </p:sp>
    </p:spTree>
    <p:extLst>
      <p:ext uri="{BB962C8B-B14F-4D97-AF65-F5344CB8AC3E}">
        <p14:creationId xmlns:p14="http://schemas.microsoft.com/office/powerpoint/2010/main" val="1310609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F5DDB-C74E-F104-DF51-B9EAE71684E3}"/>
              </a:ext>
            </a:extLst>
          </p:cNvPr>
          <p:cNvSpPr>
            <a:spLocks noGrp="1"/>
          </p:cNvSpPr>
          <p:nvPr>
            <p:ph type="title"/>
          </p:nvPr>
        </p:nvSpPr>
        <p:spPr/>
        <p:txBody>
          <a:bodyPr/>
          <a:lstStyle/>
          <a:p>
            <a:pPr algn="r" rtl="1"/>
            <a:r>
              <a:rPr lang="he-IL" dirty="0">
                <a:latin typeface="Assistant" pitchFamily="2" charset="-79"/>
                <a:cs typeface="Assistant" pitchFamily="2" charset="-79"/>
              </a:rPr>
              <a:t>תודות</a:t>
            </a:r>
            <a:endParaRPr lang="en-IL" dirty="0">
              <a:latin typeface="Assistant" pitchFamily="2" charset="-79"/>
              <a:cs typeface="Assistant" pitchFamily="2" charset="-79"/>
            </a:endParaRPr>
          </a:p>
        </p:txBody>
      </p:sp>
      <p:sp>
        <p:nvSpPr>
          <p:cNvPr id="3" name="Content Placeholder 2">
            <a:extLst>
              <a:ext uri="{FF2B5EF4-FFF2-40B4-BE49-F238E27FC236}">
                <a16:creationId xmlns:a16="http://schemas.microsoft.com/office/drawing/2014/main" id="{A016FA8D-58D1-6B8D-4FF8-08010D6FF3B2}"/>
              </a:ext>
            </a:extLst>
          </p:cNvPr>
          <p:cNvSpPr>
            <a:spLocks noGrp="1"/>
          </p:cNvSpPr>
          <p:nvPr>
            <p:ph idx="1"/>
          </p:nvPr>
        </p:nvSpPr>
        <p:spPr/>
        <p:txBody>
          <a:bodyPr/>
          <a:lstStyle/>
          <a:p>
            <a:pPr marL="228600" indent="-228600" algn="r" defTabSz="914400" rtl="1" eaLnBrk="1" latinLnBrk="0" hangingPunct="1">
              <a:lnSpc>
                <a:spcPct val="90000"/>
              </a:lnSpc>
              <a:spcBef>
                <a:spcPts val="1000"/>
              </a:spcBef>
              <a:buFont typeface="Arial" panose="020B0604020202020204" pitchFamily="34" charset="0"/>
              <a:buChar char="•"/>
            </a:pPr>
            <a:r>
              <a:rPr lang="he-IL" dirty="0">
                <a:latin typeface="Assistant" pitchFamily="2" charset="-79"/>
                <a:cs typeface="Assistant" pitchFamily="2" charset="-79"/>
              </a:rPr>
              <a:t>סער עשירי</a:t>
            </a:r>
          </a:p>
          <a:p>
            <a:pPr marL="228600" indent="-228600" algn="r" defTabSz="914400" rtl="1" eaLnBrk="1" latinLnBrk="0" hangingPunct="1">
              <a:lnSpc>
                <a:spcPct val="90000"/>
              </a:lnSpc>
              <a:spcBef>
                <a:spcPts val="1000"/>
              </a:spcBef>
              <a:buFont typeface="Arial" panose="020B0604020202020204" pitchFamily="34" charset="0"/>
              <a:buChar char="•"/>
            </a:pPr>
            <a:r>
              <a:rPr lang="he-IL" dirty="0">
                <a:latin typeface="Assistant" pitchFamily="2" charset="-79"/>
                <a:cs typeface="Assistant" pitchFamily="2" charset="-79"/>
              </a:rPr>
              <a:t>פרופ׳ אורי </a:t>
            </a:r>
            <a:r>
              <a:rPr lang="he-IL" dirty="0" err="1">
                <a:latin typeface="Assistant" pitchFamily="2" charset="-79"/>
                <a:cs typeface="Assistant" pitchFamily="2" charset="-79"/>
              </a:rPr>
              <a:t>גולדבורט</a:t>
            </a:r>
            <a:endParaRPr lang="he-IL" dirty="0">
              <a:latin typeface="Assistant" pitchFamily="2" charset="-79"/>
              <a:cs typeface="Assistant" pitchFamily="2" charset="-79"/>
            </a:endParaRPr>
          </a:p>
          <a:p>
            <a:pPr marL="228600" indent="-228600" algn="r" defTabSz="914400" rtl="1" eaLnBrk="1" latinLnBrk="0" hangingPunct="1">
              <a:lnSpc>
                <a:spcPct val="90000"/>
              </a:lnSpc>
              <a:spcBef>
                <a:spcPts val="1000"/>
              </a:spcBef>
              <a:buFont typeface="Arial" panose="020B0604020202020204" pitchFamily="34" charset="0"/>
              <a:buChar char="•"/>
            </a:pPr>
            <a:r>
              <a:rPr lang="he-IL" dirty="0">
                <a:latin typeface="Assistant" pitchFamily="2" charset="-79"/>
                <a:cs typeface="Assistant" pitchFamily="2" charset="-79"/>
              </a:rPr>
              <a:t>פרופ׳ יעל בנימיני</a:t>
            </a:r>
          </a:p>
          <a:p>
            <a:pPr marL="228600" indent="-228600" algn="r" defTabSz="914400" rtl="1" eaLnBrk="1" latinLnBrk="0" hangingPunct="1">
              <a:lnSpc>
                <a:spcPct val="90000"/>
              </a:lnSpc>
              <a:spcBef>
                <a:spcPts val="1000"/>
              </a:spcBef>
              <a:buFont typeface="Arial" panose="020B0604020202020204" pitchFamily="34" charset="0"/>
              <a:buChar char="•"/>
            </a:pPr>
            <a:r>
              <a:rPr lang="he-IL" dirty="0">
                <a:latin typeface="Assistant" pitchFamily="2" charset="-79"/>
                <a:cs typeface="Assistant" pitchFamily="2" charset="-79"/>
              </a:rPr>
              <a:t>פרופ׳ יריב גרבר</a:t>
            </a:r>
          </a:p>
          <a:p>
            <a:pPr marL="228600" indent="-228600" algn="r" defTabSz="914400" rtl="1" eaLnBrk="1" latinLnBrk="0" hangingPunct="1">
              <a:lnSpc>
                <a:spcPct val="90000"/>
              </a:lnSpc>
              <a:spcBef>
                <a:spcPts val="1000"/>
              </a:spcBef>
              <a:buFont typeface="Arial" panose="020B0604020202020204" pitchFamily="34" charset="0"/>
              <a:buChar char="•"/>
            </a:pPr>
            <a:r>
              <a:rPr lang="he-IL" dirty="0">
                <a:latin typeface="Assistant" pitchFamily="2" charset="-79"/>
                <a:cs typeface="Assistant" pitchFamily="2" charset="-79"/>
              </a:rPr>
              <a:t>פרופ׳ אורי </a:t>
            </a:r>
            <a:r>
              <a:rPr lang="he-IL" dirty="0" err="1">
                <a:latin typeface="Assistant" pitchFamily="2" charset="-79"/>
                <a:cs typeface="Assistant" pitchFamily="2" charset="-79"/>
              </a:rPr>
              <a:t>אובולסקי</a:t>
            </a:r>
            <a:endParaRPr lang="en-IL" dirty="0">
              <a:latin typeface="Assistant" pitchFamily="2" charset="-79"/>
              <a:cs typeface="Assistant" pitchFamily="2" charset="-79"/>
            </a:endParaRPr>
          </a:p>
        </p:txBody>
      </p:sp>
      <p:pic>
        <p:nvPicPr>
          <p:cNvPr id="1026" name="Picture 2" descr="אוניברסיטת תל אביב | המועצה להשכלה גבוהה">
            <a:extLst>
              <a:ext uri="{FF2B5EF4-FFF2-40B4-BE49-F238E27FC236}">
                <a16:creationId xmlns:a16="http://schemas.microsoft.com/office/drawing/2014/main" id="{63FF046F-2820-3968-4FCA-E4BDA0467A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785" y="681037"/>
            <a:ext cx="5079304" cy="5079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083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3AF4C-FB79-4359-7F60-9B86CA27199C}"/>
              </a:ext>
            </a:extLst>
          </p:cNvPr>
          <p:cNvSpPr>
            <a:spLocks noGrp="1"/>
          </p:cNvSpPr>
          <p:nvPr>
            <p:ph type="title"/>
          </p:nvPr>
        </p:nvSpPr>
        <p:spPr/>
        <p:txBody>
          <a:bodyPr/>
          <a:lstStyle/>
          <a:p>
            <a:pPr algn="l" defTabSz="914400" rtl="0" eaLnBrk="1" latinLnBrk="0" hangingPunct="1">
              <a:lnSpc>
                <a:spcPct val="90000"/>
              </a:lnSpc>
              <a:spcBef>
                <a:spcPct val="0"/>
              </a:spcBef>
              <a:buNone/>
            </a:pPr>
            <a:r>
              <a:rPr lang="he-IL" dirty="0">
                <a:latin typeface="Assistant" pitchFamily="2" charset="-79"/>
                <a:cs typeface="Assistant" pitchFamily="2" charset="-79"/>
              </a:rPr>
              <a:t>שאלות?</a:t>
            </a:r>
            <a:endParaRPr lang="en-IL" dirty="0">
              <a:latin typeface="Assistant" pitchFamily="2" charset="-79"/>
              <a:cs typeface="Assistant" pitchFamily="2" charset="-79"/>
            </a:endParaRPr>
          </a:p>
        </p:txBody>
      </p:sp>
      <p:sp>
        <p:nvSpPr>
          <p:cNvPr id="3" name="Text Placeholder 2">
            <a:extLst>
              <a:ext uri="{FF2B5EF4-FFF2-40B4-BE49-F238E27FC236}">
                <a16:creationId xmlns:a16="http://schemas.microsoft.com/office/drawing/2014/main" id="{B1BAF00D-5584-61BB-6B25-90760D079F38}"/>
              </a:ext>
            </a:extLst>
          </p:cNvPr>
          <p:cNvSpPr>
            <a:spLocks noGrp="1"/>
          </p:cNvSpPr>
          <p:nvPr>
            <p:ph type="body" idx="1"/>
          </p:nvPr>
        </p:nvSpPr>
        <p:spPr/>
        <p:txBody>
          <a:bodyPr/>
          <a:lstStyle/>
          <a:p>
            <a:endParaRPr lang="en-IL"/>
          </a:p>
        </p:txBody>
      </p:sp>
      <p:pic>
        <p:nvPicPr>
          <p:cNvPr id="1026" name="Picture 2" descr="An old person asking a question about machine learning in comic book style">
            <a:extLst>
              <a:ext uri="{FF2B5EF4-FFF2-40B4-BE49-F238E27FC236}">
                <a16:creationId xmlns:a16="http://schemas.microsoft.com/office/drawing/2014/main" id="{C40692FB-1EF2-C9DF-7B35-F9AFC73C8D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06422" y="-27988"/>
            <a:ext cx="3098104" cy="3098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41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9EEC03-6C4D-E4DC-CE7D-B59D40BC19E8}"/>
              </a:ext>
            </a:extLst>
          </p:cNvPr>
          <p:cNvSpPr>
            <a:spLocks noGrp="1"/>
          </p:cNvSpPr>
          <p:nvPr>
            <p:ph type="title"/>
          </p:nvPr>
        </p:nvSpPr>
        <p:spPr/>
        <p:txBody>
          <a:bodyPr/>
          <a:lstStyle/>
          <a:p>
            <a:pPr algn="l" defTabSz="914400" rtl="1" eaLnBrk="1" latinLnBrk="0" hangingPunct="1">
              <a:lnSpc>
                <a:spcPct val="90000"/>
              </a:lnSpc>
              <a:spcBef>
                <a:spcPct val="0"/>
              </a:spcBef>
              <a:buNone/>
            </a:pPr>
            <a:r>
              <a:rPr lang="en-US" dirty="0"/>
              <a:t>DISCLAIMER</a:t>
            </a:r>
            <a:endParaRPr lang="en-IL" dirty="0"/>
          </a:p>
        </p:txBody>
      </p:sp>
      <p:pic>
        <p:nvPicPr>
          <p:cNvPr id="6" name="Picture 2" descr="A sheep doing machine learning analysis in a Pixar style">
            <a:extLst>
              <a:ext uri="{FF2B5EF4-FFF2-40B4-BE49-F238E27FC236}">
                <a16:creationId xmlns:a16="http://schemas.microsoft.com/office/drawing/2014/main" id="{0EB130AD-2792-C4D2-10D4-5B57B23C0B7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0" y="523079"/>
            <a:ext cx="5811838" cy="58118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18B5515-D266-FBAA-4332-914C63CA8149}"/>
              </a:ext>
            </a:extLst>
          </p:cNvPr>
          <p:cNvSpPr txBox="1"/>
          <p:nvPr/>
        </p:nvSpPr>
        <p:spPr>
          <a:xfrm>
            <a:off x="1775511" y="523079"/>
            <a:ext cx="3870542" cy="2062103"/>
          </a:xfrm>
          <a:prstGeom prst="rect">
            <a:avLst/>
          </a:prstGeom>
          <a:noFill/>
        </p:spPr>
        <p:txBody>
          <a:bodyPr wrap="square" rtlCol="0">
            <a:spAutoFit/>
          </a:bodyPr>
          <a:lstStyle/>
          <a:p>
            <a:pPr algn="r" rtl="1"/>
            <a:r>
              <a:rPr lang="he-IL" sz="3200" dirty="0">
                <a:latin typeface="Assistant" pitchFamily="2" charset="-79"/>
                <a:cs typeface="Assistant" pitchFamily="2" charset="-79"/>
              </a:rPr>
              <a:t>שלום לכם מתמחים, </a:t>
            </a:r>
          </a:p>
          <a:p>
            <a:pPr algn="r" rtl="1"/>
            <a:r>
              <a:rPr lang="he-IL" sz="3200" dirty="0">
                <a:latin typeface="Assistant" pitchFamily="2" charset="-79"/>
                <a:cs typeface="Assistant" pitchFamily="2" charset="-79"/>
              </a:rPr>
              <a:t>אנחנו שמחים שבאתם.</a:t>
            </a:r>
          </a:p>
          <a:p>
            <a:pPr algn="r" rtl="1"/>
            <a:r>
              <a:rPr lang="he-IL" sz="3200" dirty="0">
                <a:latin typeface="Assistant" pitchFamily="2" charset="-79"/>
                <a:cs typeface="Assistant" pitchFamily="2" charset="-79"/>
              </a:rPr>
              <a:t>עוד מעט תראו,</a:t>
            </a:r>
          </a:p>
          <a:p>
            <a:pPr algn="r" rtl="1"/>
            <a:r>
              <a:rPr lang="he-IL" sz="3200" dirty="0">
                <a:latin typeface="Assistant" pitchFamily="2" charset="-79"/>
                <a:cs typeface="Assistant" pitchFamily="2" charset="-79"/>
              </a:rPr>
              <a:t>ממצאים שכבר למדתם.</a:t>
            </a:r>
            <a:endParaRPr lang="en-IL" sz="3200" dirty="0">
              <a:latin typeface="Assistant" pitchFamily="2" charset="-79"/>
              <a:cs typeface="Assistant" pitchFamily="2" charset="-79"/>
            </a:endParaRPr>
          </a:p>
        </p:txBody>
      </p:sp>
    </p:spTree>
    <p:extLst>
      <p:ext uri="{BB962C8B-B14F-4D97-AF65-F5344CB8AC3E}">
        <p14:creationId xmlns:p14="http://schemas.microsoft.com/office/powerpoint/2010/main" val="1099020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726BE-EDB4-FA6E-50C8-1005F06F3C4E}"/>
              </a:ext>
            </a:extLst>
          </p:cNvPr>
          <p:cNvSpPr>
            <a:spLocks noGrp="1"/>
          </p:cNvSpPr>
          <p:nvPr>
            <p:ph type="title"/>
          </p:nvPr>
        </p:nvSpPr>
        <p:spPr/>
        <p:txBody>
          <a:bodyPr/>
          <a:lstStyle/>
          <a:p>
            <a:pPr algn="r" rtl="1"/>
            <a:r>
              <a:rPr lang="he-IL" dirty="0">
                <a:latin typeface="Assistant" pitchFamily="2" charset="-79"/>
                <a:cs typeface="Assistant" pitchFamily="2" charset="-79"/>
              </a:rPr>
              <a:t>איפה עובר הגבול?</a:t>
            </a:r>
            <a:endParaRPr lang="en-IL" dirty="0">
              <a:latin typeface="Assistant" pitchFamily="2" charset="-79"/>
              <a:cs typeface="Assistant" pitchFamily="2" charset="-79"/>
            </a:endParaRPr>
          </a:p>
        </p:txBody>
      </p:sp>
      <p:pic>
        <p:nvPicPr>
          <p:cNvPr id="7" name="Content Placeholder 6">
            <a:extLst>
              <a:ext uri="{FF2B5EF4-FFF2-40B4-BE49-F238E27FC236}">
                <a16:creationId xmlns:a16="http://schemas.microsoft.com/office/drawing/2014/main" id="{53D7F5AE-D179-2B65-07D2-9B86815D6060}"/>
              </a:ext>
            </a:extLst>
          </p:cNvPr>
          <p:cNvPicPr>
            <a:picLocks noGrp="1" noChangeAspect="1"/>
          </p:cNvPicPr>
          <p:nvPr>
            <p:ph idx="1"/>
          </p:nvPr>
        </p:nvPicPr>
        <p:blipFill>
          <a:blip r:embed="rId2"/>
          <a:stretch>
            <a:fillRect/>
          </a:stretch>
        </p:blipFill>
        <p:spPr>
          <a:xfrm>
            <a:off x="1038478" y="1825625"/>
            <a:ext cx="10115043" cy="4351338"/>
          </a:xfrm>
          <a:prstGeom prst="rect">
            <a:avLst/>
          </a:prstGeom>
        </p:spPr>
      </p:pic>
      <p:sp>
        <p:nvSpPr>
          <p:cNvPr id="8" name="TextBox 7">
            <a:extLst>
              <a:ext uri="{FF2B5EF4-FFF2-40B4-BE49-F238E27FC236}">
                <a16:creationId xmlns:a16="http://schemas.microsoft.com/office/drawing/2014/main" id="{D366DC78-B68C-B703-8221-FC2AC1EE0E4B}"/>
              </a:ext>
            </a:extLst>
          </p:cNvPr>
          <p:cNvSpPr txBox="1"/>
          <p:nvPr/>
        </p:nvSpPr>
        <p:spPr>
          <a:xfrm>
            <a:off x="1" y="6488668"/>
            <a:ext cx="12191999" cy="369332"/>
          </a:xfrm>
          <a:prstGeom prst="rect">
            <a:avLst/>
          </a:prstGeom>
          <a:noFill/>
        </p:spPr>
        <p:txBody>
          <a:bodyPr wrap="square" rtlCol="0">
            <a:spAutoFit/>
          </a:bodyPr>
          <a:lstStyle/>
          <a:p>
            <a:pPr marL="0" algn="r" defTabSz="914400" rtl="1" eaLnBrk="1" latinLnBrk="0" hangingPunct="1"/>
            <a:r>
              <a:rPr lang="he-IL" dirty="0">
                <a:latin typeface="Assistant" pitchFamily="2" charset="-79"/>
                <a:cs typeface="Assistant" pitchFamily="2" charset="-79"/>
              </a:rPr>
              <a:t>יתר לחץ דם בישראל: אבחנה, טיפול ואיזון. הנחיות קליניות 2019</a:t>
            </a:r>
            <a:endParaRPr lang="en-IL" dirty="0">
              <a:latin typeface="Assistant" pitchFamily="2" charset="-79"/>
              <a:cs typeface="Assistant" pitchFamily="2" charset="-79"/>
            </a:endParaRPr>
          </a:p>
        </p:txBody>
      </p:sp>
    </p:spTree>
    <p:extLst>
      <p:ext uri="{BB962C8B-B14F-4D97-AF65-F5344CB8AC3E}">
        <p14:creationId xmlns:p14="http://schemas.microsoft.com/office/powerpoint/2010/main" val="850239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91768-19DA-8C20-118E-63C13C814142}"/>
              </a:ext>
            </a:extLst>
          </p:cNvPr>
          <p:cNvSpPr>
            <a:spLocks noGrp="1"/>
          </p:cNvSpPr>
          <p:nvPr>
            <p:ph type="title"/>
          </p:nvPr>
        </p:nvSpPr>
        <p:spPr/>
        <p:txBody>
          <a:bodyPr/>
          <a:lstStyle/>
          <a:p>
            <a:r>
              <a:rPr lang="en-IL" dirty="0"/>
              <a:t>Machine Learning in </a:t>
            </a:r>
            <a:r>
              <a:rPr lang="en-US" dirty="0"/>
              <a:t>Medicine</a:t>
            </a:r>
            <a:endParaRPr lang="en-IL" dirty="0"/>
          </a:p>
        </p:txBody>
      </p:sp>
      <p:sp>
        <p:nvSpPr>
          <p:cNvPr id="3" name="Text Placeholder 2">
            <a:extLst>
              <a:ext uri="{FF2B5EF4-FFF2-40B4-BE49-F238E27FC236}">
                <a16:creationId xmlns:a16="http://schemas.microsoft.com/office/drawing/2014/main" id="{F9878BB8-7980-49F8-D480-5C3EEFFFFDA3}"/>
              </a:ext>
            </a:extLst>
          </p:cNvPr>
          <p:cNvSpPr>
            <a:spLocks noGrp="1"/>
          </p:cNvSpPr>
          <p:nvPr>
            <p:ph type="body" idx="1"/>
          </p:nvPr>
        </p:nvSpPr>
        <p:spPr/>
        <p:txBody>
          <a:bodyPr/>
          <a:lstStyle/>
          <a:p>
            <a:pPr marL="0" indent="0" algn="r" defTabSz="914400" rtl="1" eaLnBrk="1" latinLnBrk="0" hangingPunct="1">
              <a:lnSpc>
                <a:spcPct val="90000"/>
              </a:lnSpc>
              <a:spcBef>
                <a:spcPts val="1000"/>
              </a:spcBef>
              <a:buFont typeface="Arial" panose="020B0604020202020204" pitchFamily="34" charset="0"/>
              <a:buNone/>
            </a:pPr>
            <a:endParaRPr lang="en-IL" dirty="0"/>
          </a:p>
        </p:txBody>
      </p:sp>
      <p:pic>
        <p:nvPicPr>
          <p:cNvPr id="4" name="Picture 3">
            <a:extLst>
              <a:ext uri="{FF2B5EF4-FFF2-40B4-BE49-F238E27FC236}">
                <a16:creationId xmlns:a16="http://schemas.microsoft.com/office/drawing/2014/main" id="{8054922C-2B20-11D7-3230-58E12A0950CB}"/>
              </a:ext>
            </a:extLst>
          </p:cNvPr>
          <p:cNvPicPr>
            <a:picLocks noChangeAspect="1"/>
          </p:cNvPicPr>
          <p:nvPr/>
        </p:nvPicPr>
        <p:blipFill>
          <a:blip r:embed="rId2"/>
          <a:stretch>
            <a:fillRect/>
          </a:stretch>
        </p:blipFill>
        <p:spPr>
          <a:xfrm>
            <a:off x="7779026" y="-31602"/>
            <a:ext cx="4439478" cy="3101447"/>
          </a:xfrm>
          <a:prstGeom prst="rect">
            <a:avLst/>
          </a:prstGeom>
        </p:spPr>
      </p:pic>
    </p:spTree>
    <p:extLst>
      <p:ext uri="{BB962C8B-B14F-4D97-AF65-F5344CB8AC3E}">
        <p14:creationId xmlns:p14="http://schemas.microsoft.com/office/powerpoint/2010/main" val="1631661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07767-0C31-AF8F-6D35-779BBFC17E4F}"/>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BF251959-9D47-C927-5B5A-CD268378F649}"/>
              </a:ext>
            </a:extLst>
          </p:cNvPr>
          <p:cNvSpPr>
            <a:spLocks noGrp="1"/>
          </p:cNvSpPr>
          <p:nvPr>
            <p:ph idx="1"/>
          </p:nvPr>
        </p:nvSpPr>
        <p:spPr/>
        <p:txBody>
          <a:bodyPr>
            <a:normAutofit/>
          </a:bodyPr>
          <a:lstStyle/>
          <a:p>
            <a:pPr marL="0" indent="0" algn="ctr">
              <a:buNone/>
            </a:pPr>
            <a:r>
              <a:rPr lang="en-US" sz="3600" i="1" dirty="0"/>
              <a:t>“the field of study that gives computers the ability to learn without being explicitly programmed”</a:t>
            </a:r>
          </a:p>
          <a:p>
            <a:pPr marL="0" indent="0" algn="ctr">
              <a:buNone/>
            </a:pPr>
            <a:endParaRPr lang="en-US" sz="3600" i="1" dirty="0"/>
          </a:p>
          <a:p>
            <a:pPr marL="0" indent="0" algn="ctr">
              <a:buNone/>
            </a:pPr>
            <a:endParaRPr lang="en-US" sz="3600" i="1" dirty="0"/>
          </a:p>
          <a:p>
            <a:pPr marL="0" indent="0" algn="r">
              <a:buNone/>
            </a:pPr>
            <a:r>
              <a:rPr lang="en-US" sz="3600" i="1" dirty="0"/>
              <a:t>Arthur Samuel</a:t>
            </a:r>
            <a:endParaRPr lang="en-IL" sz="3600" i="1" dirty="0"/>
          </a:p>
        </p:txBody>
      </p:sp>
    </p:spTree>
    <p:extLst>
      <p:ext uri="{BB962C8B-B14F-4D97-AF65-F5344CB8AC3E}">
        <p14:creationId xmlns:p14="http://schemas.microsoft.com/office/powerpoint/2010/main" val="135765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01407-584D-8A35-E6E6-B14E63266DC9}"/>
              </a:ext>
            </a:extLst>
          </p:cNvPr>
          <p:cNvSpPr>
            <a:spLocks noGrp="1"/>
          </p:cNvSpPr>
          <p:nvPr>
            <p:ph type="title"/>
          </p:nvPr>
        </p:nvSpPr>
        <p:spPr/>
        <p:txBody>
          <a:bodyPr/>
          <a:lstStyle/>
          <a:p>
            <a:pPr algn="r" rtl="1"/>
            <a:r>
              <a:rPr lang="he-IL" dirty="0">
                <a:latin typeface="Assistant" pitchFamily="2" charset="-79"/>
                <a:cs typeface="Assistant" pitchFamily="2" charset="-79"/>
              </a:rPr>
              <a:t>רקע</a:t>
            </a:r>
            <a:endParaRPr lang="en-IL" dirty="0">
              <a:latin typeface="Assistant" pitchFamily="2" charset="-79"/>
              <a:cs typeface="Assistant" pitchFamily="2" charset="-79"/>
            </a:endParaRPr>
          </a:p>
        </p:txBody>
      </p:sp>
      <p:graphicFrame>
        <p:nvGraphicFramePr>
          <p:cNvPr id="5" name="Content Placeholder 4">
            <a:extLst>
              <a:ext uri="{FF2B5EF4-FFF2-40B4-BE49-F238E27FC236}">
                <a16:creationId xmlns:a16="http://schemas.microsoft.com/office/drawing/2014/main" id="{6904EE93-0EB8-071D-31EC-394AAA5B2595}"/>
              </a:ext>
            </a:extLst>
          </p:cNvPr>
          <p:cNvGraphicFramePr>
            <a:graphicFrameLocks noGrp="1"/>
          </p:cNvGraphicFramePr>
          <p:nvPr>
            <p:ph idx="1"/>
            <p:extLst>
              <p:ext uri="{D42A27DB-BD31-4B8C-83A1-F6EECF244321}">
                <p14:modId xmlns:p14="http://schemas.microsoft.com/office/powerpoint/2010/main" val="143072062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91139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01407-584D-8A35-E6E6-B14E63266DC9}"/>
              </a:ext>
            </a:extLst>
          </p:cNvPr>
          <p:cNvSpPr>
            <a:spLocks noGrp="1"/>
          </p:cNvSpPr>
          <p:nvPr>
            <p:ph type="title"/>
          </p:nvPr>
        </p:nvSpPr>
        <p:spPr/>
        <p:txBody>
          <a:bodyPr>
            <a:normAutofit/>
          </a:bodyPr>
          <a:lstStyle/>
          <a:p>
            <a:r>
              <a:rPr lang="en-US" dirty="0"/>
              <a:t>The Israeli Ischemic Heart Disease project</a:t>
            </a:r>
            <a:endParaRPr lang="en-IL" dirty="0"/>
          </a:p>
        </p:txBody>
      </p:sp>
      <p:sp>
        <p:nvSpPr>
          <p:cNvPr id="3" name="Content Placeholder 2">
            <a:extLst>
              <a:ext uri="{FF2B5EF4-FFF2-40B4-BE49-F238E27FC236}">
                <a16:creationId xmlns:a16="http://schemas.microsoft.com/office/drawing/2014/main" id="{2F5881D5-4681-6DEB-B7AA-7F911373C3E7}"/>
              </a:ext>
            </a:extLst>
          </p:cNvPr>
          <p:cNvSpPr>
            <a:spLocks noGrp="1"/>
          </p:cNvSpPr>
          <p:nvPr>
            <p:ph idx="1"/>
          </p:nvPr>
        </p:nvSpPr>
        <p:spPr/>
        <p:txBody>
          <a:bodyPr>
            <a:normAutofit/>
          </a:bodyPr>
          <a:lstStyle/>
          <a:p>
            <a:pPr algn="r" rtl="1"/>
            <a:r>
              <a:rPr lang="he-IL" dirty="0">
                <a:latin typeface="Assistant" pitchFamily="2" charset="-79"/>
                <a:cs typeface="Assistant" pitchFamily="2" charset="-79"/>
              </a:rPr>
              <a:t>מחקר פרוספקטיבי שהחל בשנות ה-60</a:t>
            </a:r>
          </a:p>
          <a:p>
            <a:pPr algn="r" rtl="1"/>
            <a:r>
              <a:rPr lang="he-IL" dirty="0">
                <a:latin typeface="Assistant" pitchFamily="2" charset="-79"/>
                <a:cs typeface="Assistant" pitchFamily="2" charset="-79"/>
              </a:rPr>
              <a:t>גויסו 10,059 גברים בגילאי 40-65</a:t>
            </a:r>
          </a:p>
          <a:p>
            <a:pPr algn="r" rtl="1"/>
            <a:r>
              <a:rPr lang="he-IL" dirty="0">
                <a:latin typeface="Assistant" pitchFamily="2" charset="-79"/>
                <a:cs typeface="Assistant" pitchFamily="2" charset="-79"/>
              </a:rPr>
              <a:t>הערכה ביו-פסיכו-סוציאלית מקיפה ב1963-1968</a:t>
            </a:r>
          </a:p>
          <a:p>
            <a:pPr algn="r" rtl="1"/>
            <a:r>
              <a:rPr lang="he-IL" dirty="0">
                <a:latin typeface="Assistant" pitchFamily="2" charset="-79"/>
                <a:cs typeface="Assistant" pitchFamily="2" charset="-79"/>
              </a:rPr>
              <a:t>מעקב עד 2019 לתמותה</a:t>
            </a:r>
          </a:p>
          <a:p>
            <a:pPr algn="r" rtl="1"/>
            <a:r>
              <a:rPr lang="he-IL" dirty="0">
                <a:latin typeface="Assistant" pitchFamily="2" charset="-79"/>
                <a:cs typeface="Assistant" pitchFamily="2" charset="-79"/>
              </a:rPr>
              <a:t>692 משתתפים (6.9%) הגיעו לגיל 95 ומעלה</a:t>
            </a:r>
            <a:endParaRPr lang="en-IL" dirty="0">
              <a:latin typeface="Assistant" pitchFamily="2" charset="-79"/>
              <a:cs typeface="Assistant" pitchFamily="2" charset="-79"/>
            </a:endParaRPr>
          </a:p>
        </p:txBody>
      </p:sp>
    </p:spTree>
    <p:extLst>
      <p:ext uri="{BB962C8B-B14F-4D97-AF65-F5344CB8AC3E}">
        <p14:creationId xmlns:p14="http://schemas.microsoft.com/office/powerpoint/2010/main" val="4255138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EE226F-3ADC-B91B-F931-BACD0AC3018B}"/>
              </a:ext>
            </a:extLst>
          </p:cNvPr>
          <p:cNvSpPr>
            <a:spLocks noGrp="1"/>
          </p:cNvSpPr>
          <p:nvPr>
            <p:ph type="title"/>
          </p:nvPr>
        </p:nvSpPr>
        <p:spPr/>
        <p:txBody>
          <a:bodyPr/>
          <a:lstStyle/>
          <a:p>
            <a:pPr algn="r" rtl="1"/>
            <a:r>
              <a:rPr lang="he-IL" dirty="0">
                <a:latin typeface="Assistant" pitchFamily="2" charset="-79"/>
                <a:cs typeface="Assistant" pitchFamily="2" charset="-79"/>
              </a:rPr>
              <a:t>הגדרת הבעיה</a:t>
            </a:r>
            <a:endParaRPr lang="en-IL" dirty="0">
              <a:latin typeface="Assistant" pitchFamily="2" charset="-79"/>
              <a:cs typeface="Assistant" pitchFamily="2" charset="-79"/>
            </a:endParaRPr>
          </a:p>
        </p:txBody>
      </p:sp>
      <p:sp>
        <p:nvSpPr>
          <p:cNvPr id="3" name="Text Placeholder 2">
            <a:extLst>
              <a:ext uri="{FF2B5EF4-FFF2-40B4-BE49-F238E27FC236}">
                <a16:creationId xmlns:a16="http://schemas.microsoft.com/office/drawing/2014/main" id="{C4ED3FBF-A584-8DA5-6C52-DCDE081939C0}"/>
              </a:ext>
            </a:extLst>
          </p:cNvPr>
          <p:cNvSpPr>
            <a:spLocks noGrp="1"/>
          </p:cNvSpPr>
          <p:nvPr>
            <p:ph idx="1"/>
          </p:nvPr>
        </p:nvSpPr>
        <p:spPr/>
        <p:txBody>
          <a:bodyPr>
            <a:normAutofit/>
          </a:bodyPr>
          <a:lstStyle/>
          <a:p>
            <a:pPr marL="0" indent="0" algn="ctr">
              <a:buNone/>
            </a:pPr>
            <a:r>
              <a:rPr lang="he-IL" sz="6000" i="1" dirty="0">
                <a:latin typeface="Assistant Light" pitchFamily="2" charset="-79"/>
                <a:cs typeface="Assistant Light" pitchFamily="2" charset="-79"/>
              </a:rPr>
              <a:t>האם ניתן להשתמש בלמידת מכונה כדי לחזות מנבאים באמצע החיים להגעה לגיל 95 ומעלה?</a:t>
            </a:r>
            <a:endParaRPr lang="en-IL" sz="6000" i="1" dirty="0">
              <a:latin typeface="Assistant Light" pitchFamily="2" charset="-79"/>
              <a:cs typeface="Assistant Light" pitchFamily="2" charset="-79"/>
            </a:endParaRPr>
          </a:p>
        </p:txBody>
      </p:sp>
    </p:spTree>
    <p:extLst>
      <p:ext uri="{BB962C8B-B14F-4D97-AF65-F5344CB8AC3E}">
        <p14:creationId xmlns:p14="http://schemas.microsoft.com/office/powerpoint/2010/main" val="3529274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BB49B79-DCCD-BB21-5F3C-E97A7E4FA63E}"/>
              </a:ext>
            </a:extLst>
          </p:cNvPr>
          <p:cNvSpPr>
            <a:spLocks noGrp="1"/>
          </p:cNvSpPr>
          <p:nvPr>
            <p:ph type="title"/>
          </p:nvPr>
        </p:nvSpPr>
        <p:spPr/>
        <p:txBody>
          <a:bodyPr/>
          <a:lstStyle/>
          <a:p>
            <a:r>
              <a:rPr lang="en-US" dirty="0"/>
              <a:t>Model explanation</a:t>
            </a:r>
            <a:endParaRPr lang="en-IL" dirty="0"/>
          </a:p>
        </p:txBody>
      </p:sp>
      <p:pic>
        <p:nvPicPr>
          <p:cNvPr id="11" name="Content Placeholder 10" descr="A graph of blood pressure&#10;&#10;Description automatically generated">
            <a:extLst>
              <a:ext uri="{FF2B5EF4-FFF2-40B4-BE49-F238E27FC236}">
                <a16:creationId xmlns:a16="http://schemas.microsoft.com/office/drawing/2014/main" id="{B3447927-BDF0-8E29-385C-1949C6E3DAF7}"/>
              </a:ext>
            </a:extLst>
          </p:cNvPr>
          <p:cNvPicPr>
            <a:picLocks noGrp="1" noChangeAspect="1"/>
          </p:cNvPicPr>
          <p:nvPr>
            <p:ph idx="1"/>
          </p:nvPr>
        </p:nvPicPr>
        <p:blipFill>
          <a:blip r:embed="rId2"/>
          <a:stretch>
            <a:fillRect/>
          </a:stretch>
        </p:blipFill>
        <p:spPr>
          <a:xfrm>
            <a:off x="2127275" y="365125"/>
            <a:ext cx="8728025" cy="5811838"/>
          </a:xfrm>
        </p:spPr>
      </p:pic>
    </p:spTree>
    <p:extLst>
      <p:ext uri="{BB962C8B-B14F-4D97-AF65-F5344CB8AC3E}">
        <p14:creationId xmlns:p14="http://schemas.microsoft.com/office/powerpoint/2010/main" val="14985980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6817</TotalTime>
  <Words>387</Words>
  <Application>Microsoft Macintosh PowerPoint</Application>
  <PresentationFormat>Widescreen</PresentationFormat>
  <Paragraphs>65</Paragraphs>
  <Slides>17</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Assistant</vt:lpstr>
      <vt:lpstr>Assistant Light</vt:lpstr>
      <vt:lpstr>Calibri</vt:lpstr>
      <vt:lpstr>Gill Sans MT</vt:lpstr>
      <vt:lpstr>Office Theme</vt:lpstr>
      <vt:lpstr>יום למידה למכונה,  חמישים שנים לאדם</vt:lpstr>
      <vt:lpstr>DISCLAIMER</vt:lpstr>
      <vt:lpstr>איפה עובר הגבול?</vt:lpstr>
      <vt:lpstr>Machine Learning in Medicine</vt:lpstr>
      <vt:lpstr>PowerPoint Presentation</vt:lpstr>
      <vt:lpstr>רקע</vt:lpstr>
      <vt:lpstr>The Israeli Ischemic Heart Disease project</vt:lpstr>
      <vt:lpstr>הגדרת הבעיה</vt:lpstr>
      <vt:lpstr>Model explanation</vt:lpstr>
      <vt:lpstr>Model explanation</vt:lpstr>
      <vt:lpstr>Model explanation</vt:lpstr>
      <vt:lpstr>Model explanation</vt:lpstr>
      <vt:lpstr>Model explanation</vt:lpstr>
      <vt:lpstr>אז, למה זה רלוונטי?</vt:lpstr>
      <vt:lpstr>Take home message</vt:lpstr>
      <vt:lpstr>תודות</vt:lpstr>
      <vt:lpstr>שאלות?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דור אטיאס</dc:creator>
  <cp:lastModifiedBy>דור אטיאס</cp:lastModifiedBy>
  <cp:revision>12</cp:revision>
  <dcterms:created xsi:type="dcterms:W3CDTF">2023-09-25T07:50:53Z</dcterms:created>
  <dcterms:modified xsi:type="dcterms:W3CDTF">2024-06-01T10:14:50Z</dcterms:modified>
</cp:coreProperties>
</file>